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37"/>
  </p:notesMasterIdLst>
  <p:sldIdLst>
    <p:sldId id="325" r:id="rId3"/>
    <p:sldId id="268" r:id="rId4"/>
    <p:sldId id="413" r:id="rId5"/>
    <p:sldId id="302" r:id="rId6"/>
    <p:sldId id="414" r:id="rId7"/>
    <p:sldId id="315" r:id="rId8"/>
    <p:sldId id="417" r:id="rId9"/>
    <p:sldId id="419" r:id="rId10"/>
    <p:sldId id="321" r:id="rId11"/>
    <p:sldId id="322" r:id="rId12"/>
    <p:sldId id="448" r:id="rId13"/>
    <p:sldId id="449" r:id="rId14"/>
    <p:sldId id="450" r:id="rId15"/>
    <p:sldId id="451" r:id="rId16"/>
    <p:sldId id="452" r:id="rId17"/>
    <p:sldId id="378" r:id="rId18"/>
    <p:sldId id="306" r:id="rId19"/>
    <p:sldId id="308" r:id="rId20"/>
    <p:sldId id="309" r:id="rId21"/>
    <p:sldId id="320" r:id="rId22"/>
    <p:sldId id="411" r:id="rId23"/>
    <p:sldId id="310" r:id="rId24"/>
    <p:sldId id="311" r:id="rId25"/>
    <p:sldId id="312" r:id="rId26"/>
    <p:sldId id="313" r:id="rId27"/>
    <p:sldId id="420" r:id="rId28"/>
    <p:sldId id="421" r:id="rId29"/>
    <p:sldId id="438" r:id="rId30"/>
    <p:sldId id="439" r:id="rId31"/>
    <p:sldId id="440" r:id="rId32"/>
    <p:sldId id="445" r:id="rId33"/>
    <p:sldId id="427" r:id="rId34"/>
    <p:sldId id="447" r:id="rId35"/>
    <p:sldId id="446" r:id="rId36"/>
  </p:sldIdLst>
  <p:sldSz cx="9144000" cy="6858000" type="screen4x3"/>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4"/>
    <p:restoredTop sz="94662"/>
  </p:normalViewPr>
  <p:slideViewPr>
    <p:cSldViewPr snapToGrid="0" snapToObjects="1">
      <p:cViewPr varScale="1">
        <p:scale>
          <a:sx n="123" d="100"/>
          <a:sy n="123" d="100"/>
        </p:scale>
        <p:origin x="1472" y="184"/>
      </p:cViewPr>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9CF3AB5B-2DE2-8447-82EF-9BE00C69E25C}" type="datetimeFigureOut">
              <a:rPr lang="en-US" smtClean="0"/>
              <a:t>3/14/23</a:t>
            </a:fld>
            <a:endParaRPr lang="en-US"/>
          </a:p>
        </p:txBody>
      </p:sp>
      <p:sp>
        <p:nvSpPr>
          <p:cNvPr id="4" name="Slide Image Placeholder 3"/>
          <p:cNvSpPr>
            <a:spLocks noGrp="1" noRot="1" noChangeAspect="1"/>
          </p:cNvSpPr>
          <p:nvPr>
            <p:ph type="sldImg" idx="2"/>
          </p:nvPr>
        </p:nvSpPr>
        <p:spPr>
          <a:xfrm>
            <a:off x="1497013" y="1200150"/>
            <a:ext cx="4321175"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923F03C4-2C5D-D34B-9DE2-BB21557D7AD7}" type="slidenum">
              <a:rPr lang="en-US" smtClean="0"/>
              <a:t>‹#›</a:t>
            </a:fld>
            <a:endParaRPr lang="en-US"/>
          </a:p>
        </p:txBody>
      </p:sp>
    </p:spTree>
    <p:extLst>
      <p:ext uri="{BB962C8B-B14F-4D97-AF65-F5344CB8AC3E}">
        <p14:creationId xmlns:p14="http://schemas.microsoft.com/office/powerpoint/2010/main" val="3379475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9747EA64-89F6-804E-87FC-02DED965A1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E5A08A6-FABA-F745-85F7-F48B5F43BCBE}" type="slidenum">
              <a:rPr lang="en-US" altLang="en-US" smtClean="0"/>
              <a:pPr/>
              <a:t>2</a:t>
            </a:fld>
            <a:endParaRPr lang="en-US" altLang="en-US"/>
          </a:p>
        </p:txBody>
      </p:sp>
      <p:sp>
        <p:nvSpPr>
          <p:cNvPr id="49155" name="Text Box 1">
            <a:extLst>
              <a:ext uri="{FF2B5EF4-FFF2-40B4-BE49-F238E27FC236}">
                <a16:creationId xmlns:a16="http://schemas.microsoft.com/office/drawing/2014/main" id="{05181881-CE41-7944-AD61-139C0BA0D1EF}"/>
              </a:ext>
            </a:extLst>
          </p:cNvPr>
          <p:cNvSpPr txBox="1">
            <a:spLocks noChangeArrowheads="1"/>
          </p:cNvSpPr>
          <p:nvPr/>
        </p:nvSpPr>
        <p:spPr bwMode="auto">
          <a:xfrm>
            <a:off x="958850" y="685800"/>
            <a:ext cx="4941888" cy="3430588"/>
          </a:xfrm>
          <a:prstGeom prst="rect">
            <a:avLst/>
          </a:prstGeom>
          <a:solidFill>
            <a:srgbClr val="FFFFFF"/>
          </a:solidFill>
          <a:ln w="9360">
            <a:solidFill>
              <a:srgbClr val="000000"/>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49156" name="Text Box 2">
            <a:extLst>
              <a:ext uri="{FF2B5EF4-FFF2-40B4-BE49-F238E27FC236}">
                <a16:creationId xmlns:a16="http://schemas.microsoft.com/office/drawing/2014/main" id="{D9394655-BE7E-B44C-9139-1F4C76DD4652}"/>
              </a:ext>
            </a:extLst>
          </p:cNvPr>
          <p:cNvSpPr>
            <a:spLocks noGrp="1" noChangeArrowheads="1"/>
          </p:cNvSpPr>
          <p:nvPr>
            <p:ph type="body"/>
          </p:nvPr>
        </p:nvSpPr>
        <p:spPr bwMode="auto">
          <a:xfrm>
            <a:off x="914400" y="4343400"/>
            <a:ext cx="5029200" cy="42084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6164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7">
            <a:extLst>
              <a:ext uri="{FF2B5EF4-FFF2-40B4-BE49-F238E27FC236}">
                <a16:creationId xmlns:a16="http://schemas.microsoft.com/office/drawing/2014/main" id="{85099541-B4B9-C84F-8F37-BB5477193AF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1E4C1C1-CFA1-8748-9F21-C5938B7829ED}" type="slidenum">
              <a:rPr lang="en-US" altLang="en-US" smtClean="0"/>
              <a:pPr/>
              <a:t>25</a:t>
            </a:fld>
            <a:endParaRPr lang="en-US" altLang="en-US"/>
          </a:p>
        </p:txBody>
      </p:sp>
      <p:sp>
        <p:nvSpPr>
          <p:cNvPr id="76802" name="Rectangle 1026">
            <a:extLst>
              <a:ext uri="{FF2B5EF4-FFF2-40B4-BE49-F238E27FC236}">
                <a16:creationId xmlns:a16="http://schemas.microsoft.com/office/drawing/2014/main" id="{8A5BD486-1A93-D643-9E17-2C5E4FB3839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Rectangle 1027">
            <a:extLst>
              <a:ext uri="{FF2B5EF4-FFF2-40B4-BE49-F238E27FC236}">
                <a16:creationId xmlns:a16="http://schemas.microsoft.com/office/drawing/2014/main" id="{F70916EA-DDDC-F54D-ACB2-7967A1B7A7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34803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9AE5444-BE2C-A14D-AF2A-9AD2BE196C8A}"/>
              </a:ext>
            </a:extLst>
          </p:cNvPr>
          <p:cNvSpPr>
            <a:spLocks noGrp="1" noChangeArrowheads="1"/>
          </p:cNvSpPr>
          <p:nvPr>
            <p:ph type="sldNum" sz="quarter" idx="5"/>
          </p:nvPr>
        </p:nvSpPr>
        <p:spPr>
          <a:ln/>
        </p:spPr>
        <p:txBody>
          <a:bodyPr/>
          <a:lstStyle/>
          <a:p>
            <a:fld id="{2C172E67-AA29-5144-A828-1C3247D0D9FB}" type="slidenum">
              <a:rPr lang="en-US" altLang="en-US"/>
              <a:pPr/>
              <a:t>32</a:t>
            </a:fld>
            <a:endParaRPr lang="en-US" altLang="en-US"/>
          </a:p>
        </p:txBody>
      </p:sp>
      <p:sp>
        <p:nvSpPr>
          <p:cNvPr id="387074" name="Rectangle 2">
            <a:extLst>
              <a:ext uri="{FF2B5EF4-FFF2-40B4-BE49-F238E27FC236}">
                <a16:creationId xmlns:a16="http://schemas.microsoft.com/office/drawing/2014/main" id="{F700CE32-E367-2D42-9D32-A01F808BA768}"/>
              </a:ext>
            </a:extLst>
          </p:cNvPr>
          <p:cNvSpPr>
            <a:spLocks noGrp="1" noRot="1" noChangeAspect="1" noChangeArrowheads="1" noTextEdit="1"/>
          </p:cNvSpPr>
          <p:nvPr>
            <p:ph type="sldImg"/>
          </p:nvPr>
        </p:nvSpPr>
        <p:spPr>
          <a:xfrm>
            <a:off x="1174750" y="695325"/>
            <a:ext cx="4637088" cy="3478213"/>
          </a:xfrm>
          <a:ln/>
        </p:spPr>
      </p:sp>
      <p:sp>
        <p:nvSpPr>
          <p:cNvPr id="387075" name="Rectangle 3">
            <a:extLst>
              <a:ext uri="{FF2B5EF4-FFF2-40B4-BE49-F238E27FC236}">
                <a16:creationId xmlns:a16="http://schemas.microsoft.com/office/drawing/2014/main" id="{5CE5F040-5043-8C42-889E-CE9A6D8787D8}"/>
              </a:ext>
            </a:extLst>
          </p:cNvPr>
          <p:cNvSpPr>
            <a:spLocks noGrp="1" noChangeArrowheads="1"/>
          </p:cNvSpPr>
          <p:nvPr>
            <p:ph type="body" idx="1"/>
          </p:nvPr>
        </p:nvSpPr>
        <p:spPr>
          <a:xfrm>
            <a:off x="930275" y="4403725"/>
            <a:ext cx="5124450" cy="4171950"/>
          </a:xfrm>
        </p:spPr>
        <p:txBody>
          <a:bodyPr/>
          <a:lstStyle/>
          <a:p>
            <a:endParaRPr lang="pt-BR" altLang="en-US"/>
          </a:p>
        </p:txBody>
      </p:sp>
    </p:spTree>
    <p:extLst>
      <p:ext uri="{BB962C8B-B14F-4D97-AF65-F5344CB8AC3E}">
        <p14:creationId xmlns:p14="http://schemas.microsoft.com/office/powerpoint/2010/main" val="426880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979B07A8-0AF1-B14F-8574-37E1BD3054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6279B85-9E0B-7C45-9A75-49EEE6722865}" type="slidenum">
              <a:rPr lang="en-US" altLang="en-US" smtClean="0"/>
              <a:pPr/>
              <a:t>4</a:t>
            </a:fld>
            <a:endParaRPr lang="en-US" altLang="en-US"/>
          </a:p>
        </p:txBody>
      </p:sp>
      <p:sp>
        <p:nvSpPr>
          <p:cNvPr id="52226" name="Rectangle 2">
            <a:extLst>
              <a:ext uri="{FF2B5EF4-FFF2-40B4-BE49-F238E27FC236}">
                <a16:creationId xmlns:a16="http://schemas.microsoft.com/office/drawing/2014/main" id="{9803781A-F66F-4D44-BD02-24F9CD621D01}"/>
              </a:ext>
            </a:extLst>
          </p:cNvPr>
          <p:cNvSpPr>
            <a:spLocks noGrp="1" noRot="1" noChangeAspect="1" noChangeArrowheads="1" noTextEdit="1"/>
          </p:cNvSpPr>
          <p:nvPr>
            <p:ph type="sldImg"/>
          </p:nvPr>
        </p:nvSpPr>
        <p:spPr bwMode="auto">
          <a:xfrm>
            <a:off x="1420813" y="838200"/>
            <a:ext cx="4473575" cy="33559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Rectangle 3">
            <a:extLst>
              <a:ext uri="{FF2B5EF4-FFF2-40B4-BE49-F238E27FC236}">
                <a16:creationId xmlns:a16="http://schemas.microsoft.com/office/drawing/2014/main" id="{E652C043-1B43-A74F-B8B0-F563A7D5EB49}"/>
              </a:ext>
            </a:extLst>
          </p:cNvPr>
          <p:cNvSpPr>
            <a:spLocks noGrp="1" noChangeArrowheads="1"/>
          </p:cNvSpPr>
          <p:nvPr>
            <p:ph type="body" idx="1"/>
          </p:nvPr>
        </p:nvSpPr>
        <p:spPr bwMode="auto">
          <a:xfrm>
            <a:off x="974725" y="4573588"/>
            <a:ext cx="536575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Although various health practitioners have used various schemes to classify diseases and other health phenomena, the first systematic use of health classifications took place in 16th century, in the application of London Bills of Mortality as a way of warning about plague epidemics. The mortality information was collected by Parish Clerks and published every week.  In 1629 the cause of death was included in the reporting and in the early eighteenth century the age at death.  Most of the information was supplied by search clerks who were not medical professionals. Their lack of medical knowledge resulted in cause of death terms which were often vague or wrong such as "evil" or "being planet struck". </a:t>
            </a:r>
          </a:p>
          <a:p>
            <a:pPr eaLnBrk="1" hangingPunct="1">
              <a:spcBef>
                <a:spcPct val="0"/>
              </a:spcBef>
            </a:pPr>
            <a:endParaRPr lang="en-US" altLang="en-US"/>
          </a:p>
          <a:p>
            <a:pPr eaLnBrk="1" hangingPunct="1">
              <a:spcBef>
                <a:spcPct val="0"/>
              </a:spcBef>
            </a:pPr>
            <a:r>
              <a:rPr lang="en-US" altLang="en-US"/>
              <a:t>Abortive</a:t>
            </a:r>
          </a:p>
          <a:p>
            <a:pPr eaLnBrk="1" hangingPunct="1">
              <a:spcBef>
                <a:spcPct val="0"/>
              </a:spcBef>
            </a:pPr>
            <a:r>
              <a:rPr lang="en-US" altLang="en-US"/>
              <a:t>Aged</a:t>
            </a:r>
          </a:p>
          <a:p>
            <a:pPr eaLnBrk="1" hangingPunct="1">
              <a:spcBef>
                <a:spcPct val="0"/>
              </a:spcBef>
            </a:pPr>
            <a:r>
              <a:rPr lang="en-US" altLang="en-US"/>
              <a:t>Apoplexic</a:t>
            </a:r>
          </a:p>
          <a:p>
            <a:pPr eaLnBrk="1" hangingPunct="1">
              <a:spcBef>
                <a:spcPct val="0"/>
              </a:spcBef>
            </a:pPr>
            <a:r>
              <a:rPr lang="en-US" altLang="en-US"/>
              <a:t>Childbed</a:t>
            </a:r>
          </a:p>
          <a:p>
            <a:pPr eaLnBrk="1" hangingPunct="1">
              <a:spcBef>
                <a:spcPct val="0"/>
              </a:spcBef>
            </a:pPr>
            <a:r>
              <a:rPr lang="en-US" altLang="en-US"/>
              <a:t>Chrisomes</a:t>
            </a:r>
          </a:p>
          <a:p>
            <a:pPr eaLnBrk="1" hangingPunct="1">
              <a:spcBef>
                <a:spcPct val="0"/>
              </a:spcBef>
            </a:pPr>
            <a:r>
              <a:rPr lang="en-US" altLang="en-US"/>
              <a:t>Comsumption</a:t>
            </a:r>
          </a:p>
          <a:p>
            <a:pPr eaLnBrk="1" hangingPunct="1">
              <a:spcBef>
                <a:spcPct val="0"/>
              </a:spcBef>
            </a:pPr>
            <a:r>
              <a:rPr lang="en-US" altLang="en-US"/>
              <a:t>Distracted</a:t>
            </a:r>
          </a:p>
          <a:p>
            <a:pPr eaLnBrk="1" hangingPunct="1">
              <a:spcBef>
                <a:spcPct val="0"/>
              </a:spcBef>
            </a:pPr>
            <a:r>
              <a:rPr lang="en-US" altLang="en-US"/>
              <a:t>Fever</a:t>
            </a:r>
          </a:p>
          <a:p>
            <a:pPr eaLnBrk="1" hangingPunct="1">
              <a:spcBef>
                <a:spcPct val="0"/>
              </a:spcBef>
            </a:pPr>
            <a:r>
              <a:rPr lang="en-US" altLang="en-US"/>
              <a:t>Small pox</a:t>
            </a:r>
          </a:p>
          <a:p>
            <a:pPr eaLnBrk="1" hangingPunct="1">
              <a:spcBef>
                <a:spcPct val="0"/>
              </a:spcBef>
            </a:pPr>
            <a:r>
              <a:rPr lang="en-US" altLang="en-US"/>
              <a:t>Grief</a:t>
            </a:r>
          </a:p>
          <a:p>
            <a:pPr eaLnBrk="1" hangingPunct="1">
              <a:spcBef>
                <a:spcPct val="0"/>
              </a:spcBef>
            </a:pPr>
            <a:r>
              <a:rPr lang="en-US" altLang="en-US"/>
              <a:t>Mother</a:t>
            </a:r>
          </a:p>
          <a:p>
            <a:pPr eaLnBrk="1" hangingPunct="1">
              <a:spcBef>
                <a:spcPct val="0"/>
              </a:spcBef>
            </a:pPr>
            <a:r>
              <a:rPr lang="en-US" altLang="en-US"/>
              <a:t>Plague</a:t>
            </a:r>
          </a:p>
          <a:p>
            <a:pPr eaLnBrk="1" hangingPunct="1">
              <a:spcBef>
                <a:spcPct val="0"/>
              </a:spcBef>
            </a:pPr>
            <a:r>
              <a:rPr lang="en-US" altLang="en-US"/>
              <a:t>Teeth</a:t>
            </a:r>
          </a:p>
          <a:p>
            <a:pPr eaLnBrk="1" hangingPunct="1">
              <a:spcBef>
                <a:spcPct val="0"/>
              </a:spcBef>
            </a:pPr>
            <a:r>
              <a:rPr lang="en-US" altLang="en-US"/>
              <a:t>Vomiting</a:t>
            </a:r>
          </a:p>
          <a:p>
            <a:pPr eaLnBrk="1" hangingPunct="1">
              <a:spcBef>
                <a:spcPct val="0"/>
              </a:spcBef>
            </a:pPr>
            <a:endParaRPr lang="en-US" altLang="en-US"/>
          </a:p>
          <a:p>
            <a:pPr eaLnBrk="1" hangingPunct="1">
              <a:spcBef>
                <a:spcPct val="0"/>
              </a:spcBef>
            </a:pPr>
            <a:r>
              <a:rPr lang="en-US" altLang="en-US"/>
              <a:t>   christined: 178  Buried :  4030  Plague: 2817</a:t>
            </a:r>
          </a:p>
        </p:txBody>
      </p:sp>
    </p:spTree>
    <p:extLst>
      <p:ext uri="{BB962C8B-B14F-4D97-AF65-F5344CB8AC3E}">
        <p14:creationId xmlns:p14="http://schemas.microsoft.com/office/powerpoint/2010/main" val="878932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a:extLst>
              <a:ext uri="{FF2B5EF4-FFF2-40B4-BE49-F238E27FC236}">
                <a16:creationId xmlns:a16="http://schemas.microsoft.com/office/drawing/2014/main" id="{1A02346A-A857-944B-9497-7C417F65644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C7B2C41-1F46-1F46-A21C-2605716FC03D}" type="slidenum">
              <a:rPr lang="en-US" altLang="en-US" smtClean="0"/>
              <a:pPr/>
              <a:t>17</a:t>
            </a:fld>
            <a:endParaRPr lang="en-US" altLang="en-US"/>
          </a:p>
        </p:txBody>
      </p:sp>
      <p:sp>
        <p:nvSpPr>
          <p:cNvPr id="61442" name="Rectangle 2">
            <a:extLst>
              <a:ext uri="{FF2B5EF4-FFF2-40B4-BE49-F238E27FC236}">
                <a16:creationId xmlns:a16="http://schemas.microsoft.com/office/drawing/2014/main" id="{6A835183-4A92-8644-B07F-A490CF4A1F82}"/>
              </a:ext>
            </a:extLst>
          </p:cNvPr>
          <p:cNvSpPr>
            <a:spLocks noGrp="1" noRot="1" noChangeAspect="1" noChangeArrowheads="1" noTextEdit="1"/>
          </p:cNvSpPr>
          <p:nvPr>
            <p:ph type="sldImg"/>
          </p:nvPr>
        </p:nvSpPr>
        <p:spPr bwMode="auto">
          <a:xfrm>
            <a:off x="1257300" y="720725"/>
            <a:ext cx="4800600" cy="3600450"/>
          </a:xfrm>
          <a:solidFill>
            <a:srgbClr val="FFFFFF"/>
          </a:solidFill>
          <a:ln>
            <a:solidFill>
              <a:srgbClr val="000000"/>
            </a:solidFill>
            <a:miter lim="800000"/>
            <a:headEnd/>
            <a:tailEnd/>
          </a:ln>
        </p:spPr>
      </p:sp>
      <p:sp>
        <p:nvSpPr>
          <p:cNvPr id="61443" name="Rectangle 3">
            <a:extLst>
              <a:ext uri="{FF2B5EF4-FFF2-40B4-BE49-F238E27FC236}">
                <a16:creationId xmlns:a16="http://schemas.microsoft.com/office/drawing/2014/main" id="{F2E7C033-CC59-6542-92F1-856B1D912039}"/>
              </a:ext>
            </a:extLst>
          </p:cNvPr>
          <p:cNvSpPr>
            <a:spLocks noGrp="1" noChangeArrowheads="1"/>
          </p:cNvSpPr>
          <p:nvPr>
            <p:ph type="body" idx="1"/>
          </p:nvPr>
        </p:nvSpPr>
        <p:spPr bwMode="auto">
          <a:xfrm>
            <a:off x="974725" y="4560888"/>
            <a:ext cx="5365750" cy="431958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664957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a:extLst>
              <a:ext uri="{FF2B5EF4-FFF2-40B4-BE49-F238E27FC236}">
                <a16:creationId xmlns:a16="http://schemas.microsoft.com/office/drawing/2014/main" id="{AF9333F9-07D5-574C-9457-E40E0ABE22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5640402-0DF6-9749-B4EC-743B8073BE02}" type="slidenum">
              <a:rPr lang="en-US" altLang="en-US" smtClean="0"/>
              <a:pPr/>
              <a:t>18</a:t>
            </a:fld>
            <a:endParaRPr lang="en-US" altLang="en-US"/>
          </a:p>
        </p:txBody>
      </p:sp>
      <p:sp>
        <p:nvSpPr>
          <p:cNvPr id="63490" name="Rectangle 2">
            <a:extLst>
              <a:ext uri="{FF2B5EF4-FFF2-40B4-BE49-F238E27FC236}">
                <a16:creationId xmlns:a16="http://schemas.microsoft.com/office/drawing/2014/main" id="{88629167-AEF7-C446-B6D5-6CEAD911798C}"/>
              </a:ext>
            </a:extLst>
          </p:cNvPr>
          <p:cNvSpPr>
            <a:spLocks noGrp="1" noRot="1" noChangeAspect="1" noChangeArrowheads="1" noTextEdit="1"/>
          </p:cNvSpPr>
          <p:nvPr>
            <p:ph type="sldImg"/>
          </p:nvPr>
        </p:nvSpPr>
        <p:spPr bwMode="auto">
          <a:xfrm>
            <a:off x="1257300" y="720725"/>
            <a:ext cx="4800600" cy="3600450"/>
          </a:xfrm>
          <a:solidFill>
            <a:srgbClr val="FFFFFF"/>
          </a:solidFill>
          <a:ln>
            <a:solidFill>
              <a:srgbClr val="000000"/>
            </a:solidFill>
            <a:miter lim="800000"/>
            <a:headEnd/>
            <a:tailEnd/>
          </a:ln>
        </p:spPr>
      </p:sp>
      <p:sp>
        <p:nvSpPr>
          <p:cNvPr id="63491" name="Rectangle 3">
            <a:extLst>
              <a:ext uri="{FF2B5EF4-FFF2-40B4-BE49-F238E27FC236}">
                <a16:creationId xmlns:a16="http://schemas.microsoft.com/office/drawing/2014/main" id="{6D7F8B92-F99C-FF47-A502-2C0C18E80ECD}"/>
              </a:ext>
            </a:extLst>
          </p:cNvPr>
          <p:cNvSpPr>
            <a:spLocks noGrp="1" noChangeArrowheads="1"/>
          </p:cNvSpPr>
          <p:nvPr>
            <p:ph type="body" idx="1"/>
          </p:nvPr>
        </p:nvSpPr>
        <p:spPr bwMode="auto">
          <a:xfrm>
            <a:off x="974725" y="4560888"/>
            <a:ext cx="5365750" cy="4319587"/>
          </a:xfrm>
          <a:solidFill>
            <a:srgbClr val="FFFFFF"/>
          </a:solidFill>
          <a:ln>
            <a:solidFill>
              <a:srgbClr val="000000"/>
            </a:solidFill>
            <a:miter lim="800000"/>
            <a:headEnd/>
            <a:tailEnd/>
          </a:ln>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14999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a:extLst>
              <a:ext uri="{FF2B5EF4-FFF2-40B4-BE49-F238E27FC236}">
                <a16:creationId xmlns:a16="http://schemas.microsoft.com/office/drawing/2014/main" id="{8FA1F13D-D6C5-E449-B46E-9783D9B78F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E15C2D9-02D9-254A-B06B-2BC511CFD8D9}" type="slidenum">
              <a:rPr lang="en-US" altLang="en-US" smtClean="0"/>
              <a:pPr/>
              <a:t>19</a:t>
            </a:fld>
            <a:endParaRPr lang="en-US" altLang="en-US"/>
          </a:p>
        </p:txBody>
      </p:sp>
      <p:sp>
        <p:nvSpPr>
          <p:cNvPr id="65538" name="Rectangle 2">
            <a:extLst>
              <a:ext uri="{FF2B5EF4-FFF2-40B4-BE49-F238E27FC236}">
                <a16:creationId xmlns:a16="http://schemas.microsoft.com/office/drawing/2014/main" id="{4F0AF9AE-FBAA-EA43-B1A7-FBE43E81AC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Rectangle 3">
            <a:extLst>
              <a:ext uri="{FF2B5EF4-FFF2-40B4-BE49-F238E27FC236}">
                <a16:creationId xmlns:a16="http://schemas.microsoft.com/office/drawing/2014/main" id="{9CD73BEB-A806-494B-B933-DABC3A7CEBEA}"/>
              </a:ext>
            </a:extLst>
          </p:cNvPr>
          <p:cNvSpPr>
            <a:spLocks noGrp="1" noChangeArrowheads="1"/>
          </p:cNvSpPr>
          <p:nvPr>
            <p:ph type="body" idx="1"/>
          </p:nvPr>
        </p:nvSpPr>
        <p:spPr bwMode="auto">
          <a:xfrm>
            <a:off x="976313" y="4559300"/>
            <a:ext cx="5362575" cy="43211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CA" altLang="en-US">
              <a:latin typeface="Tahoma" panose="020B0604030504040204" pitchFamily="34" charset="0"/>
            </a:endParaRPr>
          </a:p>
        </p:txBody>
      </p:sp>
    </p:spTree>
    <p:extLst>
      <p:ext uri="{BB962C8B-B14F-4D97-AF65-F5344CB8AC3E}">
        <p14:creationId xmlns:p14="http://schemas.microsoft.com/office/powerpoint/2010/main" val="147355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0845E3B4-5D9B-E049-B898-8956D316F8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6" name="Notes Placeholder 2">
            <a:extLst>
              <a:ext uri="{FF2B5EF4-FFF2-40B4-BE49-F238E27FC236}">
                <a16:creationId xmlns:a16="http://schemas.microsoft.com/office/drawing/2014/main" id="{DF071476-E5E1-E347-8DF7-8C2A11E5851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br>
              <a:rPr lang="en-US" altLang="en-US"/>
            </a:br>
            <a:endParaRPr lang="en-US" altLang="en-US"/>
          </a:p>
          <a:p>
            <a:pPr eaLnBrk="1" hangingPunct="1">
              <a:spcBef>
                <a:spcPct val="0"/>
              </a:spcBef>
            </a:pPr>
            <a:r>
              <a:rPr lang="en-US" altLang="en-US" b="1"/>
              <a:t>Amplitud de dominio</a:t>
            </a:r>
            <a:r>
              <a:rPr lang="en-US" altLang="en-US"/>
              <a:t>Preveer la totalidad de los objetos o eventos que se desea recolectar como datos. Está obligado a representar todo el dominio</a:t>
            </a:r>
          </a:p>
          <a:p>
            <a:pPr eaLnBrk="1" hangingPunct="1">
              <a:spcBef>
                <a:spcPct val="0"/>
              </a:spcBef>
            </a:pPr>
            <a:br>
              <a:rPr lang="en-US" altLang="en-US"/>
            </a:br>
            <a:endParaRPr lang="en-US" altLang="en-US"/>
          </a:p>
          <a:p>
            <a:pPr eaLnBrk="1" hangingPunct="1">
              <a:spcBef>
                <a:spcPct val="0"/>
              </a:spcBef>
            </a:pPr>
            <a:r>
              <a:rPr lang="en-US" altLang="en-US"/>
              <a:t>● </a:t>
            </a:r>
            <a:r>
              <a:rPr lang="en-US" altLang="en-US" b="1"/>
              <a:t>No redundancia</a:t>
            </a:r>
            <a:r>
              <a:rPr lang="en-US" altLang="en-US"/>
              <a:t>Establecer mecanismos que ayuden a evitar que múltiples términos para un mismo concepto sean agregados al sistema como conceptos diferentes.</a:t>
            </a:r>
          </a:p>
          <a:p>
            <a:pPr eaLnBrk="1" hangingPunct="1">
              <a:spcBef>
                <a:spcPct val="0"/>
              </a:spcBef>
            </a:pPr>
            <a:br>
              <a:rPr lang="en-US" altLang="en-US"/>
            </a:br>
            <a:endParaRPr lang="en-US" altLang="en-US"/>
          </a:p>
          <a:p>
            <a:pPr eaLnBrk="1" hangingPunct="1">
              <a:spcBef>
                <a:spcPct val="0"/>
              </a:spcBef>
            </a:pPr>
            <a:r>
              <a:rPr lang="en-US" altLang="en-US"/>
              <a:t>● </a:t>
            </a:r>
            <a:r>
              <a:rPr lang="en-US" altLang="en-US" b="1"/>
              <a:t>Sinonímia</a:t>
            </a:r>
            <a:r>
              <a:rPr lang="en-US" altLang="en-US"/>
              <a:t>Permitir que existan múltiples términos no únicos para un mismo concepto. </a:t>
            </a:r>
          </a:p>
          <a:p>
            <a:pPr eaLnBrk="1" hangingPunct="1">
              <a:spcBef>
                <a:spcPct val="0"/>
              </a:spcBef>
            </a:pPr>
            <a:br>
              <a:rPr lang="en-US" altLang="en-US"/>
            </a:br>
            <a:r>
              <a:rPr lang="en-US" altLang="en-US"/>
              <a:t>Multiclasificación o polijerarquía</a:t>
            </a:r>
          </a:p>
          <a:p>
            <a:pPr eaLnBrk="1" hangingPunct="1">
              <a:spcBef>
                <a:spcPct val="0"/>
              </a:spcBef>
            </a:pPr>
            <a:r>
              <a:rPr lang="en-US" altLang="en-US"/>
              <a:t>–</a:t>
            </a:r>
          </a:p>
          <a:p>
            <a:pPr eaLnBrk="1" hangingPunct="1">
              <a:spcBef>
                <a:spcPct val="0"/>
              </a:spcBef>
            </a:pPr>
            <a:r>
              <a:rPr lang="en-US" altLang="en-US"/>
              <a:t>No debe restringirse el sistema de modo que un mismo concepto no pueda ser asignado a tantas clases como sea necesario.</a:t>
            </a:r>
          </a:p>
          <a:p>
            <a:pPr eaLnBrk="1" hangingPunct="1">
              <a:spcBef>
                <a:spcPct val="0"/>
              </a:spcBef>
            </a:pPr>
            <a:r>
              <a:rPr lang="en-US" altLang="en-US"/>
              <a:t>–</a:t>
            </a:r>
          </a:p>
          <a:p>
            <a:pPr eaLnBrk="1" hangingPunct="1">
              <a:spcBef>
                <a:spcPct val="0"/>
              </a:spcBef>
            </a:pPr>
            <a:r>
              <a:rPr lang="en-US" altLang="en-US"/>
              <a:t>Niveles diferentes para propósitos diferentes</a:t>
            </a:r>
          </a:p>
          <a:p>
            <a:pPr eaLnBrk="1" hangingPunct="1">
              <a:spcBef>
                <a:spcPct val="0"/>
              </a:spcBef>
            </a:pPr>
            <a:r>
              <a:rPr lang="en-US" altLang="en-US"/>
              <a:t>–</a:t>
            </a:r>
          </a:p>
          <a:p>
            <a:pPr eaLnBrk="1" hangingPunct="1">
              <a:spcBef>
                <a:spcPct val="0"/>
              </a:spcBef>
            </a:pPr>
            <a:r>
              <a:rPr lang="en-US" altLang="en-US"/>
              <a:t>Ej. Neumonía como hijo de enfermedad pulmonar e infecciosa</a:t>
            </a:r>
          </a:p>
          <a:p>
            <a:pPr eaLnBrk="1" hangingPunct="1">
              <a:spcBef>
                <a:spcPct val="0"/>
              </a:spcBef>
            </a:pPr>
            <a:r>
              <a:rPr lang="en-US" altLang="en-US"/>
              <a:t>●</a:t>
            </a:r>
          </a:p>
          <a:p>
            <a:pPr eaLnBrk="1" hangingPunct="1">
              <a:spcBef>
                <a:spcPct val="0"/>
              </a:spcBef>
            </a:pPr>
            <a:r>
              <a:rPr lang="en-US" altLang="en-US"/>
              <a:t>Consistencia de contextos</a:t>
            </a:r>
          </a:p>
          <a:p>
            <a:pPr eaLnBrk="1" hangingPunct="1">
              <a:spcBef>
                <a:spcPct val="0"/>
              </a:spcBef>
            </a:pPr>
            <a:r>
              <a:rPr lang="en-US" altLang="en-US"/>
              <a:t>–</a:t>
            </a:r>
          </a:p>
          <a:p>
            <a:pPr eaLnBrk="1" hangingPunct="1">
              <a:spcBef>
                <a:spcPct val="0"/>
              </a:spcBef>
            </a:pPr>
            <a:r>
              <a:rPr lang="en-US" altLang="en-US"/>
              <a:t>Permitir que conceptos que existen en varias clases mantengan el mismo significado en cada una de ellas. Evitar inconsistencias.</a:t>
            </a:r>
          </a:p>
          <a:p>
            <a:pPr eaLnBrk="1" hangingPunct="1">
              <a:spcBef>
                <a:spcPct val="0"/>
              </a:spcBef>
            </a:pPr>
            <a:r>
              <a:rPr lang="en-US" altLang="en-US"/>
              <a:t>–</a:t>
            </a:r>
          </a:p>
          <a:p>
            <a:pPr eaLnBrk="1" hangingPunct="1">
              <a:spcBef>
                <a:spcPct val="0"/>
              </a:spcBef>
            </a:pPr>
            <a:r>
              <a:rPr lang="en-US" altLang="en-US"/>
              <a:t>Ej. “corticosteroides, tanto en cuanto “Hormonas” como ”Drogas Anti-inflamatorias”, deben mantener identicos atributos, tanto para sí como para sus descendientes.</a:t>
            </a:r>
          </a:p>
          <a:p>
            <a:pPr eaLnBrk="1" hangingPunct="1">
              <a:spcBef>
                <a:spcPct val="0"/>
              </a:spcBef>
            </a:pPr>
            <a:br>
              <a:rPr lang="en-US" altLang="en-US"/>
            </a:br>
            <a:endParaRPr lang="en-US" altLang="en-US"/>
          </a:p>
          <a:p>
            <a:pPr eaLnBrk="1" hangingPunct="1">
              <a:spcBef>
                <a:spcPct val="0"/>
              </a:spcBef>
            </a:pPr>
            <a:r>
              <a:rPr lang="en-US" altLang="en-US" b="1"/>
              <a:t>No vaguedad</a:t>
            </a:r>
            <a:r>
              <a:rPr lang="en-US" altLang="en-US"/>
              <a:t>Impedir significados incompletos. </a:t>
            </a:r>
          </a:p>
          <a:p>
            <a:pPr eaLnBrk="1" hangingPunct="1">
              <a:spcBef>
                <a:spcPct val="0"/>
              </a:spcBef>
            </a:pPr>
            <a:r>
              <a:rPr lang="en-US" altLang="en-US"/>
              <a:t>Ej. “ventrículo no debe ser considerado como concepto de significado completo, y ni siquiera una clase genérica de término anatómico: por si solo nada significa si no se aclara que es “ventrículo cardíaco”o “ventrículo cerebral”.</a:t>
            </a:r>
          </a:p>
          <a:p>
            <a:pPr eaLnBrk="1" hangingPunct="1">
              <a:spcBef>
                <a:spcPct val="0"/>
              </a:spcBef>
            </a:pPr>
            <a:br>
              <a:rPr lang="en-US" altLang="en-US"/>
            </a:br>
            <a:endParaRPr lang="en-US" altLang="en-US"/>
          </a:p>
          <a:p>
            <a:pPr eaLnBrk="1" hangingPunct="1">
              <a:spcBef>
                <a:spcPct val="0"/>
              </a:spcBef>
            </a:pPr>
            <a:r>
              <a:rPr lang="en-US" altLang="en-US"/>
              <a:t>● </a:t>
            </a:r>
            <a:r>
              <a:rPr lang="en-US" altLang="en-US" b="1"/>
              <a:t>No ambigüedad</a:t>
            </a:r>
            <a:r>
              <a:rPr lang="en-US" altLang="en-US"/>
              <a:t>Los conceptos deben tener un solo significado, y de existir homonimias, estas deben ser despojadas de su ambigüedad completando su significado.</a:t>
            </a:r>
          </a:p>
          <a:p>
            <a:pPr eaLnBrk="1" hangingPunct="1">
              <a:spcBef>
                <a:spcPct val="0"/>
              </a:spcBef>
            </a:pPr>
            <a:r>
              <a:rPr lang="en-US" altLang="en-US"/>
              <a:t>Ej. “Enfermedad de Paget” debe dividirse en dos conceptos: “Enfermedad de Paget osea” y “Enfermedad de Paget de la mama”.</a:t>
            </a:r>
          </a:p>
          <a:p>
            <a:pPr eaLnBrk="1" hangingPunct="1">
              <a:spcBef>
                <a:spcPct val="0"/>
              </a:spcBef>
            </a:pPr>
            <a:br>
              <a:rPr lang="en-US" altLang="en-US"/>
            </a:br>
            <a:endParaRPr lang="en-US" altLang="en-US"/>
          </a:p>
          <a:p>
            <a:pPr eaLnBrk="1" hangingPunct="1">
              <a:spcBef>
                <a:spcPct val="0"/>
              </a:spcBef>
            </a:pPr>
            <a:endParaRPr lang="en-US" altLang="en-US"/>
          </a:p>
        </p:txBody>
      </p:sp>
      <p:sp>
        <p:nvSpPr>
          <p:cNvPr id="67587" name="Slide Number Placeholder 3">
            <a:extLst>
              <a:ext uri="{FF2B5EF4-FFF2-40B4-BE49-F238E27FC236}">
                <a16:creationId xmlns:a16="http://schemas.microsoft.com/office/drawing/2014/main" id="{C1FBB8CC-F3DB-9E41-9948-6AE81A17EDD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242CA32-FC40-3A47-982F-6EFDD44F1E82}" type="slidenum">
              <a:rPr lang="en-US" altLang="en-US" smtClean="0"/>
              <a:pPr/>
              <a:t>20</a:t>
            </a:fld>
            <a:endParaRPr lang="en-US" altLang="en-US"/>
          </a:p>
        </p:txBody>
      </p:sp>
    </p:spTree>
    <p:extLst>
      <p:ext uri="{BB962C8B-B14F-4D97-AF65-F5344CB8AC3E}">
        <p14:creationId xmlns:p14="http://schemas.microsoft.com/office/powerpoint/2010/main" val="378204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a:extLst>
              <a:ext uri="{FF2B5EF4-FFF2-40B4-BE49-F238E27FC236}">
                <a16:creationId xmlns:a16="http://schemas.microsoft.com/office/drawing/2014/main" id="{A1E38E67-98A6-B143-89B1-D29756D0CF6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6221ED5-4FE7-8C4C-A96A-6E56F27DB7E8}" type="slidenum">
              <a:rPr lang="en-US" altLang="en-US" smtClean="0"/>
              <a:pPr/>
              <a:t>22</a:t>
            </a:fld>
            <a:endParaRPr lang="en-US" altLang="en-US"/>
          </a:p>
        </p:txBody>
      </p:sp>
      <p:sp>
        <p:nvSpPr>
          <p:cNvPr id="70658" name="Rectangle 2">
            <a:extLst>
              <a:ext uri="{FF2B5EF4-FFF2-40B4-BE49-F238E27FC236}">
                <a16:creationId xmlns:a16="http://schemas.microsoft.com/office/drawing/2014/main" id="{A23799DD-86F0-6044-A3B9-E5261375581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Rectangle 3">
            <a:extLst>
              <a:ext uri="{FF2B5EF4-FFF2-40B4-BE49-F238E27FC236}">
                <a16:creationId xmlns:a16="http://schemas.microsoft.com/office/drawing/2014/main" id="{193FD00F-6C7E-6647-97EA-BFB1956B7D1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21802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7">
            <a:extLst>
              <a:ext uri="{FF2B5EF4-FFF2-40B4-BE49-F238E27FC236}">
                <a16:creationId xmlns:a16="http://schemas.microsoft.com/office/drawing/2014/main" id="{47E6BCCE-3B88-BA40-BC7B-8B1B3AA11E9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94DA74A-EF3F-4A44-B711-0C0DF88FDBFA}" type="slidenum">
              <a:rPr lang="en-US" altLang="en-US" smtClean="0"/>
              <a:pPr/>
              <a:t>23</a:t>
            </a:fld>
            <a:endParaRPr lang="en-US" altLang="en-US"/>
          </a:p>
        </p:txBody>
      </p:sp>
      <p:sp>
        <p:nvSpPr>
          <p:cNvPr id="72706" name="Rectangle 2">
            <a:extLst>
              <a:ext uri="{FF2B5EF4-FFF2-40B4-BE49-F238E27FC236}">
                <a16:creationId xmlns:a16="http://schemas.microsoft.com/office/drawing/2014/main" id="{A3E10A1A-582B-AA4B-B832-5B14F5D3D43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Rectangle 3">
            <a:extLst>
              <a:ext uri="{FF2B5EF4-FFF2-40B4-BE49-F238E27FC236}">
                <a16:creationId xmlns:a16="http://schemas.microsoft.com/office/drawing/2014/main" id="{C8E2BFC7-67F5-9E40-B5AF-A9F8880C360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879830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7">
            <a:extLst>
              <a:ext uri="{FF2B5EF4-FFF2-40B4-BE49-F238E27FC236}">
                <a16:creationId xmlns:a16="http://schemas.microsoft.com/office/drawing/2014/main" id="{7D330B19-7BFF-A04F-9A49-CB38DE05DDE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18862334-FD8A-D54B-BABC-25927E6611A0}" type="slidenum">
              <a:rPr lang="en-US" altLang="en-US" smtClean="0"/>
              <a:pPr/>
              <a:t>24</a:t>
            </a:fld>
            <a:endParaRPr lang="en-US" altLang="en-US"/>
          </a:p>
        </p:txBody>
      </p:sp>
      <p:sp>
        <p:nvSpPr>
          <p:cNvPr id="74754" name="Rectangle 1026">
            <a:extLst>
              <a:ext uri="{FF2B5EF4-FFF2-40B4-BE49-F238E27FC236}">
                <a16:creationId xmlns:a16="http://schemas.microsoft.com/office/drawing/2014/main" id="{7EFBF6BB-2093-7441-AD76-9A324266168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Rectangle 1027">
            <a:extLst>
              <a:ext uri="{FF2B5EF4-FFF2-40B4-BE49-F238E27FC236}">
                <a16:creationId xmlns:a16="http://schemas.microsoft.com/office/drawing/2014/main" id="{BA6DDC7B-7D09-824E-AAEE-7AD6ADF35FF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99173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noProof="0"/>
              <a:t>Click to edit Master title style</a:t>
            </a:r>
            <a:endParaRPr lang="pt-BR" noProof="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pt-BR" noProof="0"/>
          </a:p>
        </p:txBody>
      </p:sp>
      <p:sp>
        <p:nvSpPr>
          <p:cNvPr id="4" name="Date Placeholder 3"/>
          <p:cNvSpPr>
            <a:spLocks noGrp="1"/>
          </p:cNvSpPr>
          <p:nvPr>
            <p:ph type="dt" sz="half" idx="10"/>
          </p:nvPr>
        </p:nvSpPr>
        <p:spPr>
          <a:xfrm>
            <a:off x="76200" y="6416675"/>
            <a:ext cx="2133600" cy="365125"/>
          </a:xfrm>
        </p:spPr>
        <p:txBody>
          <a:bodyPr/>
          <a:lstStyle>
            <a:lvl1pPr>
              <a:defRPr>
                <a:solidFill>
                  <a:schemeClr val="bg1"/>
                </a:solidFill>
              </a:defRPr>
            </a:lvl1pPr>
          </a:lstStyle>
          <a:p>
            <a:fld id="{1617CF60-16B2-494F-A961-78DBE0124AC8}" type="datetime3">
              <a:rPr lang="pt-BR" noProof="0" smtClean="0"/>
              <a:t>14.03.23</a:t>
            </a:fld>
            <a:endParaRPr lang="pt-BR" noProof="0"/>
          </a:p>
        </p:txBody>
      </p:sp>
      <p:sp>
        <p:nvSpPr>
          <p:cNvPr id="6" name="Slide Number Placeholder 5"/>
          <p:cNvSpPr>
            <a:spLocks noGrp="1"/>
          </p:cNvSpPr>
          <p:nvPr>
            <p:ph type="sldNum" sz="quarter" idx="12"/>
          </p:nvPr>
        </p:nvSpPr>
        <p:spPr>
          <a:xfrm>
            <a:off x="6858000" y="6416675"/>
            <a:ext cx="2133600" cy="365125"/>
          </a:xfrm>
        </p:spPr>
        <p:txBody>
          <a:bodyPr/>
          <a:lstStyle>
            <a:lvl1pPr>
              <a:defRPr>
                <a:solidFill>
                  <a:schemeClr val="bg1"/>
                </a:solidFill>
              </a:defRPr>
            </a:lvl1pPr>
          </a:lstStyle>
          <a:p>
            <a:fld id="{DB494604-1FDF-46C8-865B-A0EE9ECBF8C2}" type="slidenum">
              <a:rPr lang="pt-BR" noProof="0" smtClean="0"/>
              <a:pPr/>
              <a:t>‹#›</a:t>
            </a:fld>
            <a:endParaRPr lang="pt-BR" noProof="0"/>
          </a:p>
        </p:txBody>
      </p:sp>
    </p:spTree>
    <p:extLst>
      <p:ext uri="{BB962C8B-B14F-4D97-AF65-F5344CB8AC3E}">
        <p14:creationId xmlns:p14="http://schemas.microsoft.com/office/powerpoint/2010/main" val="3436650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pt-B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71C9AC-406C-442E-A6F4-300EE8A7F8B2}" type="datetime3">
              <a:rPr lang="pt-BR" smtClean="0"/>
              <a:t>14.03.23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2631494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D584BFEB-E7C4-4923-93C0-1661C9DA8FCB}" type="datetime3">
              <a:rPr lang="pt-BR" smtClean="0"/>
              <a:t>14.03.23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1865035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2F1BC513-E21F-48A9-BF08-4C0F7CA52831}" type="datetime3">
              <a:rPr lang="pt-BR" smtClean="0"/>
              <a:t>14.03.23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30108515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946150" y="76200"/>
            <a:ext cx="6107113" cy="720725"/>
          </a:xfrm>
        </p:spPr>
        <p:txBody>
          <a:bodyPr/>
          <a:lstStyle/>
          <a:p>
            <a:r>
              <a:rPr lang="en-US"/>
              <a:t>Click to edit Master title style</a:t>
            </a:r>
          </a:p>
        </p:txBody>
      </p:sp>
      <p:sp>
        <p:nvSpPr>
          <p:cNvPr id="3" name="SmartArt Placeholder 2"/>
          <p:cNvSpPr>
            <a:spLocks noGrp="1"/>
          </p:cNvSpPr>
          <p:nvPr>
            <p:ph type="dgm" idx="1"/>
          </p:nvPr>
        </p:nvSpPr>
        <p:spPr>
          <a:xfrm>
            <a:off x="957263" y="996950"/>
            <a:ext cx="7881937" cy="5632450"/>
          </a:xfrm>
        </p:spPr>
        <p:txBody>
          <a:bodyPr/>
          <a:lstStyle/>
          <a:p>
            <a:r>
              <a:rPr lang="en-US"/>
              <a:t>Click icon to add SmartArt graphic</a:t>
            </a:r>
          </a:p>
        </p:txBody>
      </p:sp>
    </p:spTree>
    <p:extLst>
      <p:ext uri="{BB962C8B-B14F-4D97-AF65-F5344CB8AC3E}">
        <p14:creationId xmlns:p14="http://schemas.microsoft.com/office/powerpoint/2010/main" val="5606299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82000" cy="609600"/>
          </a:xfrm>
        </p:spPr>
        <p:txBody>
          <a:bodyPr/>
          <a:lstStyle/>
          <a:p>
            <a:r>
              <a:rPr lang="en-US"/>
              <a:t>Click to edit Master title style</a:t>
            </a:r>
          </a:p>
        </p:txBody>
      </p:sp>
      <p:sp>
        <p:nvSpPr>
          <p:cNvPr id="3" name="Text Placeholder 2"/>
          <p:cNvSpPr>
            <a:spLocks noGrp="1"/>
          </p:cNvSpPr>
          <p:nvPr>
            <p:ph type="body" sz="half" idx="1"/>
          </p:nvPr>
        </p:nvSpPr>
        <p:spPr>
          <a:xfrm>
            <a:off x="457200" y="1066800"/>
            <a:ext cx="4114800" cy="538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4400" y="1066800"/>
            <a:ext cx="4114800" cy="53800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2979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466013" cy="684213"/>
          </a:xfrm>
          <a:prstGeom prst="rect">
            <a:avLst/>
          </a:prstGeom>
        </p:spPr>
        <p:txBody>
          <a:bodyPr/>
          <a:lstStyle/>
          <a:p>
            <a:r>
              <a:rPr lang="en-US"/>
              <a:t>Click to edit Master title style</a:t>
            </a:r>
          </a:p>
        </p:txBody>
      </p:sp>
      <p:sp>
        <p:nvSpPr>
          <p:cNvPr id="3" name="ClipArt Placeholder 2"/>
          <p:cNvSpPr>
            <a:spLocks noGrp="1"/>
          </p:cNvSpPr>
          <p:nvPr>
            <p:ph type="clipArt" sz="half" idx="1"/>
          </p:nvPr>
        </p:nvSpPr>
        <p:spPr>
          <a:xfrm>
            <a:off x="609600" y="1295400"/>
            <a:ext cx="3998913" cy="4799013"/>
          </a:xfrm>
        </p:spPr>
        <p:txBody>
          <a:bodyPr/>
          <a:lstStyle/>
          <a:p>
            <a:r>
              <a:rPr lang="en-US"/>
              <a:t>Click icon to add online image</a:t>
            </a:r>
          </a:p>
        </p:txBody>
      </p:sp>
      <p:sp>
        <p:nvSpPr>
          <p:cNvPr id="4" name="Text Placeholder 3"/>
          <p:cNvSpPr>
            <a:spLocks noGrp="1"/>
          </p:cNvSpPr>
          <p:nvPr>
            <p:ph type="body" sz="half" idx="2"/>
          </p:nvPr>
        </p:nvSpPr>
        <p:spPr>
          <a:xfrm>
            <a:off x="4760913" y="1295400"/>
            <a:ext cx="4000500" cy="4799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idx="10"/>
          </p:nvPr>
        </p:nvSpPr>
        <p:spPr>
          <a:xfrm>
            <a:off x="685800" y="6248400"/>
            <a:ext cx="1903413" cy="455613"/>
          </a:xfrm>
          <a:prstGeom prst="rect">
            <a:avLst/>
          </a:prstGeom>
        </p:spPr>
        <p:txBody>
          <a:bodyPr/>
          <a:lstStyle>
            <a:lvl1pPr>
              <a:defRPr/>
            </a:lvl1pPr>
          </a:lstStyle>
          <a:p>
            <a:endParaRPr lang="en-US"/>
          </a:p>
        </p:txBody>
      </p:sp>
      <p:sp>
        <p:nvSpPr>
          <p:cNvPr id="6" name="Footer Placeholder 5"/>
          <p:cNvSpPr>
            <a:spLocks noGrp="1"/>
          </p:cNvSpPr>
          <p:nvPr>
            <p:ph type="ftr" idx="11"/>
          </p:nvPr>
        </p:nvSpPr>
        <p:spPr>
          <a:xfrm>
            <a:off x="3124200" y="6248400"/>
            <a:ext cx="2894013" cy="455613"/>
          </a:xfrm>
          <a:prstGeom prst="rect">
            <a:avLst/>
          </a:prstGeom>
        </p:spPr>
        <p:txBody>
          <a:bodyPr/>
          <a:lstStyle>
            <a:lvl1pPr>
              <a:defRPr/>
            </a:lvl1pPr>
          </a:lstStyle>
          <a:p>
            <a:endParaRPr lang="en-US"/>
          </a:p>
        </p:txBody>
      </p:sp>
      <p:sp>
        <p:nvSpPr>
          <p:cNvPr id="7" name="Slide Number Placeholder 6"/>
          <p:cNvSpPr>
            <a:spLocks noGrp="1"/>
          </p:cNvSpPr>
          <p:nvPr>
            <p:ph type="sldNum" idx="12"/>
          </p:nvPr>
        </p:nvSpPr>
        <p:spPr>
          <a:xfrm>
            <a:off x="6553200" y="6248400"/>
            <a:ext cx="1903413" cy="455613"/>
          </a:xfrm>
          <a:prstGeom prst="rect">
            <a:avLst/>
          </a:prstGeom>
        </p:spPr>
        <p:txBody>
          <a:bodyPr/>
          <a:lstStyle>
            <a:lvl1pPr>
              <a:defRPr smtClean="0"/>
            </a:lvl1pPr>
          </a:lstStyle>
          <a:p>
            <a:fld id="{D5FE1981-4022-F146-8AF5-94BCA833F492}" type="slidenum">
              <a:rPr lang="en-US"/>
              <a:pPr/>
              <a:t>‹#›</a:t>
            </a:fld>
            <a:endParaRPr lang="en-US"/>
          </a:p>
        </p:txBody>
      </p:sp>
    </p:spTree>
    <p:extLst>
      <p:ext uri="{BB962C8B-B14F-4D97-AF65-F5344CB8AC3E}">
        <p14:creationId xmlns:p14="http://schemas.microsoft.com/office/powerpoint/2010/main" val="11125249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p:cNvSpPr/>
          <p:nvPr userDrawn="1"/>
        </p:nvSpPr>
        <p:spPr>
          <a:xfrm>
            <a:off x="0" y="6324600"/>
            <a:ext cx="9144000" cy="533400"/>
          </a:xfrm>
          <a:prstGeom prst="rect">
            <a:avLst/>
          </a:prstGeom>
          <a:solidFill>
            <a:srgbClr val="2C4D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2" name="Title 1"/>
          <p:cNvSpPr>
            <a:spLocks noGrp="1"/>
          </p:cNvSpPr>
          <p:nvPr>
            <p:ph type="ctrTitle"/>
          </p:nvPr>
        </p:nvSpPr>
        <p:spPr>
          <a:xfrm>
            <a:off x="685800" y="2130425"/>
            <a:ext cx="7772400" cy="1470025"/>
          </a:xfrm>
        </p:spPr>
        <p:txBody>
          <a:bodyPr/>
          <a:lstStyle/>
          <a:p>
            <a:r>
              <a:rPr lang="pt-BR" noProof="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noProof="0"/>
              <a:t>Click to edit Master subtitle style</a:t>
            </a:r>
          </a:p>
        </p:txBody>
      </p:sp>
      <p:sp>
        <p:nvSpPr>
          <p:cNvPr id="4" name="Date Placeholder 3"/>
          <p:cNvSpPr>
            <a:spLocks noGrp="1"/>
          </p:cNvSpPr>
          <p:nvPr>
            <p:ph type="dt" sz="half" idx="10"/>
          </p:nvPr>
        </p:nvSpPr>
        <p:spPr>
          <a:xfrm>
            <a:off x="76200" y="6416675"/>
            <a:ext cx="2133600" cy="365125"/>
          </a:xfrm>
          <a:prstGeom prst="rect">
            <a:avLst/>
          </a:prstGeom>
        </p:spPr>
        <p:txBody>
          <a:bodyPr/>
          <a:lstStyle>
            <a:lvl1pPr>
              <a:defRPr>
                <a:solidFill>
                  <a:schemeClr val="bg1"/>
                </a:solidFill>
              </a:defRPr>
            </a:lvl1pPr>
          </a:lstStyle>
          <a:p>
            <a:fld id="{9E1AF41C-68EF-464C-B318-1941F3CC85E2}" type="datetime1">
              <a:rPr lang="pt-BR" smtClean="0">
                <a:solidFill>
                  <a:prstClr val="white"/>
                </a:solidFill>
              </a:rPr>
              <a:pPr/>
              <a:t>14/03/2023</a:t>
            </a:fld>
            <a:endParaRPr lang="pt-BR">
              <a:solidFill>
                <a:prstClr val="white"/>
              </a:solidFill>
            </a:endParaRPr>
          </a:p>
        </p:txBody>
      </p:sp>
      <p:sp>
        <p:nvSpPr>
          <p:cNvPr id="6" name="Slide Number Placeholder 5"/>
          <p:cNvSpPr>
            <a:spLocks noGrp="1"/>
          </p:cNvSpPr>
          <p:nvPr>
            <p:ph type="sldNum" sz="quarter" idx="12"/>
          </p:nvPr>
        </p:nvSpPr>
        <p:spPr>
          <a:xfrm>
            <a:off x="6858000" y="6416675"/>
            <a:ext cx="2133600" cy="365125"/>
          </a:xfrm>
          <a:prstGeom prst="rect">
            <a:avLst/>
          </a:prstGeom>
        </p:spPr>
        <p:txBody>
          <a:bodyPr/>
          <a:lstStyle>
            <a:lvl1pPr>
              <a:defRPr>
                <a:solidFill>
                  <a:schemeClr val="bg1"/>
                </a:solidFill>
              </a:defRPr>
            </a:lvl1pPr>
          </a:lstStyle>
          <a:p>
            <a:fld id="{DB494604-1FDF-46C8-865B-A0EE9ECBF8C2}" type="slidenum">
              <a:rPr lang="pt-BR" smtClean="0">
                <a:solidFill>
                  <a:prstClr val="white"/>
                </a:solidFill>
              </a:rPr>
              <a:pPr/>
              <a:t>‹#›</a:t>
            </a:fld>
            <a:endParaRPr lang="pt-BR">
              <a:solidFill>
                <a:prstClr val="white"/>
              </a:solidFill>
            </a:endParaRPr>
          </a:p>
        </p:txBody>
      </p:sp>
    </p:spTree>
    <p:extLst>
      <p:ext uri="{BB962C8B-B14F-4D97-AF65-F5344CB8AC3E}">
        <p14:creationId xmlns:p14="http://schemas.microsoft.com/office/powerpoint/2010/main" val="42036980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685800"/>
          </a:xfrm>
        </p:spPr>
        <p:txBody>
          <a:bodyPr>
            <a:noAutofit/>
          </a:bodyPr>
          <a:lstStyle>
            <a:lvl1pPr algn="l">
              <a:defRPr sz="3200" b="1"/>
            </a:lvl1pPr>
          </a:lstStyle>
          <a:p>
            <a:r>
              <a:rPr lang="pt-BR" noProof="0" dirty="0"/>
              <a:t>Click </a:t>
            </a:r>
            <a:r>
              <a:rPr lang="pt-BR" noProof="0" dirty="0" err="1"/>
              <a:t>to</a:t>
            </a:r>
            <a:r>
              <a:rPr lang="pt-BR" noProof="0" dirty="0"/>
              <a:t> </a:t>
            </a:r>
            <a:r>
              <a:rPr lang="pt-BR" noProof="0" dirty="0" err="1"/>
              <a:t>edit</a:t>
            </a:r>
            <a:r>
              <a:rPr lang="pt-BR" noProof="0" dirty="0"/>
              <a:t> Master </a:t>
            </a:r>
            <a:r>
              <a:rPr lang="pt-BR" noProof="0" dirty="0" err="1"/>
              <a:t>title</a:t>
            </a:r>
            <a:r>
              <a:rPr lang="pt-BR" noProof="0" dirty="0"/>
              <a:t> </a:t>
            </a:r>
            <a:r>
              <a:rPr lang="pt-BR" noProof="0" dirty="0" err="1"/>
              <a:t>style</a:t>
            </a:r>
            <a:endParaRPr lang="pt-BR" noProof="0" dirty="0"/>
          </a:p>
        </p:txBody>
      </p:sp>
      <p:sp>
        <p:nvSpPr>
          <p:cNvPr id="3" name="Content Placeholder 2"/>
          <p:cNvSpPr>
            <a:spLocks noGrp="1"/>
          </p:cNvSpPr>
          <p:nvPr>
            <p:ph idx="1" hasCustomPrompt="1"/>
          </p:nvPr>
        </p:nvSpPr>
        <p:spPr>
          <a:xfrm>
            <a:off x="685800" y="990600"/>
            <a:ext cx="8153400" cy="5334000"/>
          </a:xfrm>
        </p:spPr>
        <p:txBody>
          <a:bodyPr/>
          <a:lstStyle>
            <a:lvl1pPr marL="225425" indent="-225425">
              <a:buFont typeface="Wingdings" pitchFamily="2" charset="2"/>
              <a:buChar char="§"/>
              <a:defRPr sz="2400" b="0"/>
            </a:lvl1pPr>
            <a:lvl2pPr marL="514350" indent="-176213">
              <a:buFont typeface="Arial" pitchFamily="34" charset="0"/>
              <a:buChar char="•"/>
              <a:defRPr sz="2300"/>
            </a:lvl2pPr>
            <a:lvl3pPr marL="688975" indent="-174625">
              <a:buSzPct val="75000"/>
              <a:buFont typeface="Wingdings" pitchFamily="2" charset="2"/>
              <a:buChar char="Ø"/>
              <a:defRPr sz="2200"/>
            </a:lvl3pPr>
            <a:lvl4pPr marL="914400" indent="-225425">
              <a:defRPr/>
            </a:lvl4pPr>
            <a:lvl5pPr marL="1089025" indent="-174625">
              <a:defRPr/>
            </a:lvl5pPr>
          </a:lstStyle>
          <a:p>
            <a:pPr lvl="0"/>
            <a:r>
              <a:rPr lang="pt-BR" noProof="0" dirty="0"/>
              <a:t>Click </a:t>
            </a:r>
            <a:r>
              <a:rPr lang="pt-BR" noProof="0" dirty="0" err="1"/>
              <a:t>to</a:t>
            </a:r>
            <a:r>
              <a:rPr lang="pt-BR" noProof="0" dirty="0"/>
              <a:t> </a:t>
            </a:r>
            <a:r>
              <a:rPr lang="pt-BR" noProof="0" dirty="0" err="1"/>
              <a:t>edit</a:t>
            </a:r>
            <a:r>
              <a:rPr lang="pt-BR" noProof="0" dirty="0"/>
              <a:t> Master </a:t>
            </a:r>
            <a:r>
              <a:rPr lang="pt-BR" noProof="0" dirty="0" err="1"/>
              <a:t>text</a:t>
            </a:r>
            <a:r>
              <a:rPr lang="pt-BR" noProof="0" dirty="0"/>
              <a:t> </a:t>
            </a:r>
            <a:r>
              <a:rPr lang="pt-BR" noProof="0" dirty="0" err="1"/>
              <a:t>styles</a:t>
            </a:r>
            <a:r>
              <a:rPr lang="pt-BR" noProof="0" dirty="0"/>
              <a:t> </a:t>
            </a:r>
            <a:r>
              <a:rPr lang="pt-BR" noProof="0" dirty="0" err="1"/>
              <a:t>lafk</a:t>
            </a:r>
            <a:r>
              <a:rPr lang="pt-BR" noProof="0" dirty="0"/>
              <a:t> </a:t>
            </a:r>
            <a:r>
              <a:rPr lang="pt-BR" noProof="0" dirty="0" err="1"/>
              <a:t>ald</a:t>
            </a:r>
            <a:r>
              <a:rPr lang="pt-BR" noProof="0" dirty="0"/>
              <a:t> </a:t>
            </a:r>
            <a:r>
              <a:rPr lang="pt-BR" noProof="0" dirty="0" err="1"/>
              <a:t>ld</a:t>
            </a:r>
            <a:r>
              <a:rPr lang="pt-BR" noProof="0" dirty="0"/>
              <a:t> </a:t>
            </a:r>
            <a:r>
              <a:rPr lang="pt-BR" noProof="0" dirty="0" err="1"/>
              <a:t>asld</a:t>
            </a:r>
            <a:r>
              <a:rPr lang="pt-BR" noProof="0" dirty="0"/>
              <a:t> </a:t>
            </a:r>
            <a:r>
              <a:rPr lang="pt-BR" noProof="0" dirty="0" err="1"/>
              <a:t>alsdk</a:t>
            </a:r>
            <a:r>
              <a:rPr lang="pt-BR" noProof="0" dirty="0"/>
              <a:t> </a:t>
            </a:r>
            <a:r>
              <a:rPr lang="pt-BR" noProof="0" dirty="0" err="1"/>
              <a:t>ald</a:t>
            </a:r>
            <a:r>
              <a:rPr lang="pt-BR" noProof="0" dirty="0"/>
              <a:t> </a:t>
            </a:r>
          </a:p>
          <a:p>
            <a:pPr lvl="1"/>
            <a:r>
              <a:rPr lang="pt-BR" noProof="0" dirty="0" err="1"/>
              <a:t>Second</a:t>
            </a:r>
            <a:r>
              <a:rPr lang="pt-BR" noProof="0" dirty="0"/>
              <a:t> </a:t>
            </a:r>
            <a:r>
              <a:rPr lang="pt-BR" noProof="0" dirty="0" err="1"/>
              <a:t>level</a:t>
            </a:r>
            <a:endParaRPr lang="pt-BR" noProof="0" dirty="0"/>
          </a:p>
          <a:p>
            <a:pPr lvl="2"/>
            <a:r>
              <a:rPr lang="pt-BR" noProof="0" dirty="0" err="1"/>
              <a:t>Third</a:t>
            </a:r>
            <a:r>
              <a:rPr lang="pt-BR" noProof="0" dirty="0"/>
              <a:t> </a:t>
            </a:r>
            <a:r>
              <a:rPr lang="pt-BR" noProof="0" dirty="0" err="1"/>
              <a:t>level</a:t>
            </a:r>
            <a:endParaRPr lang="pt-BR" noProof="0" dirty="0"/>
          </a:p>
          <a:p>
            <a:pPr lvl="3"/>
            <a:r>
              <a:rPr lang="pt-BR" noProof="0" dirty="0" err="1"/>
              <a:t>Fourth</a:t>
            </a:r>
            <a:r>
              <a:rPr lang="pt-BR" noProof="0" dirty="0"/>
              <a:t> </a:t>
            </a:r>
            <a:r>
              <a:rPr lang="pt-BR" noProof="0" dirty="0" err="1"/>
              <a:t>level</a:t>
            </a:r>
            <a:endParaRPr lang="pt-BR" noProof="0" dirty="0"/>
          </a:p>
          <a:p>
            <a:pPr lvl="4"/>
            <a:r>
              <a:rPr lang="pt-BR" noProof="0" dirty="0" err="1"/>
              <a:t>Fifth</a:t>
            </a:r>
            <a:r>
              <a:rPr lang="pt-BR" noProof="0" dirty="0"/>
              <a:t> </a:t>
            </a:r>
            <a:r>
              <a:rPr lang="pt-BR" noProof="0" dirty="0" err="1"/>
              <a:t>level</a:t>
            </a:r>
            <a:endParaRPr lang="pt-BR" noProof="0" dirty="0"/>
          </a:p>
        </p:txBody>
      </p:sp>
      <p:sp>
        <p:nvSpPr>
          <p:cNvPr id="9" name="Rounded Rectangle 8"/>
          <p:cNvSpPr/>
          <p:nvPr userDrawn="1"/>
        </p:nvSpPr>
        <p:spPr>
          <a:xfrm>
            <a:off x="661330" y="868681"/>
            <a:ext cx="8177870" cy="45719"/>
          </a:xfrm>
          <a:prstGeom prst="roundRect">
            <a:avLst/>
          </a:prstGeom>
          <a:gradFill flip="none" rotWithShape="1">
            <a:gsLst>
              <a:gs pos="0">
                <a:srgbClr val="002060"/>
              </a:gs>
              <a:gs pos="41000">
                <a:srgbClr val="00206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
        <p:nvSpPr>
          <p:cNvPr id="13" name="Rounded Rectangle 12"/>
          <p:cNvSpPr/>
          <p:nvPr userDrawn="1"/>
        </p:nvSpPr>
        <p:spPr>
          <a:xfrm rot="10800000">
            <a:off x="585130" y="6400797"/>
            <a:ext cx="8254070" cy="45722"/>
          </a:xfrm>
          <a:prstGeom prst="roundRect">
            <a:avLst/>
          </a:prstGeom>
          <a:gradFill flip="none" rotWithShape="1">
            <a:gsLst>
              <a:gs pos="0">
                <a:srgbClr val="002060"/>
              </a:gs>
              <a:gs pos="41000">
                <a:srgbClr val="002060"/>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prstClr val="white"/>
              </a:solidFill>
            </a:endParaRPr>
          </a:p>
        </p:txBody>
      </p:sp>
    </p:spTree>
    <p:extLst>
      <p:ext uri="{BB962C8B-B14F-4D97-AF65-F5344CB8AC3E}">
        <p14:creationId xmlns:p14="http://schemas.microsoft.com/office/powerpoint/2010/main" val="2724917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noProof="0"/>
              <a:t>Click to edit Master subtitle style</a:t>
            </a:r>
          </a:p>
        </p:txBody>
      </p:sp>
      <p:sp>
        <p:nvSpPr>
          <p:cNvPr id="4" name="Date Placeholder 3"/>
          <p:cNvSpPr>
            <a:spLocks noGrp="1"/>
          </p:cNvSpPr>
          <p:nvPr>
            <p:ph type="dt" sz="half" idx="10"/>
          </p:nvPr>
        </p:nvSpPr>
        <p:spPr>
          <a:xfrm>
            <a:off x="76200" y="6416675"/>
            <a:ext cx="2133600" cy="365125"/>
          </a:xfrm>
          <a:prstGeom prst="rect">
            <a:avLst/>
          </a:prstGeom>
        </p:spPr>
        <p:txBody>
          <a:bodyPr/>
          <a:lstStyle>
            <a:lvl1pPr>
              <a:defRPr>
                <a:solidFill>
                  <a:schemeClr val="bg1"/>
                </a:solidFill>
              </a:defRPr>
            </a:lvl1pPr>
          </a:lstStyle>
          <a:p>
            <a:fld id="{07F97200-8AEE-4E1F-998E-B30F9A2F060F}" type="datetime1">
              <a:rPr lang="pt-BR" smtClean="0">
                <a:solidFill>
                  <a:prstClr val="white"/>
                </a:solidFill>
              </a:rPr>
              <a:pPr/>
              <a:t>14/03/2023</a:t>
            </a:fld>
            <a:endParaRPr lang="pt-BR">
              <a:solidFill>
                <a:prstClr val="white"/>
              </a:solidFill>
            </a:endParaRPr>
          </a:p>
        </p:txBody>
      </p:sp>
      <p:sp>
        <p:nvSpPr>
          <p:cNvPr id="6" name="Slide Number Placeholder 5"/>
          <p:cNvSpPr>
            <a:spLocks noGrp="1"/>
          </p:cNvSpPr>
          <p:nvPr>
            <p:ph type="sldNum" sz="quarter" idx="12"/>
          </p:nvPr>
        </p:nvSpPr>
        <p:spPr>
          <a:xfrm>
            <a:off x="6858000" y="6416675"/>
            <a:ext cx="2133600" cy="365125"/>
          </a:xfrm>
          <a:prstGeom prst="rect">
            <a:avLst/>
          </a:prstGeom>
        </p:spPr>
        <p:txBody>
          <a:bodyPr/>
          <a:lstStyle>
            <a:lvl1pPr>
              <a:defRPr>
                <a:solidFill>
                  <a:schemeClr val="bg1"/>
                </a:solidFill>
              </a:defRPr>
            </a:lvl1pPr>
          </a:lstStyle>
          <a:p>
            <a:fld id="{DB494604-1FDF-46C8-865B-A0EE9ECBF8C2}" type="slidenum">
              <a:rPr lang="pt-BR" smtClean="0">
                <a:solidFill>
                  <a:prstClr val="white"/>
                </a:solidFill>
              </a:rPr>
              <a:pPr/>
              <a:t>‹#›</a:t>
            </a:fld>
            <a:endParaRPr lang="pt-BR">
              <a:solidFill>
                <a:prstClr val="white"/>
              </a:solidFill>
            </a:endParaRPr>
          </a:p>
        </p:txBody>
      </p:sp>
    </p:spTree>
    <p:extLst>
      <p:ext uri="{BB962C8B-B14F-4D97-AF65-F5344CB8AC3E}">
        <p14:creationId xmlns:p14="http://schemas.microsoft.com/office/powerpoint/2010/main" val="2732804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5B34AFC8-8A4C-A841-B2BA-F0893C830E97}" type="datetimeFigureOut">
              <a:rPr lang="en-US" smtClean="0">
                <a:solidFill>
                  <a:srgbClr val="002060"/>
                </a:solidFill>
              </a:rPr>
              <a:pPr/>
              <a:t>3/14/23</a:t>
            </a:fld>
            <a:endParaRPr lang="en-US">
              <a:solidFill>
                <a:srgbClr val="002060"/>
              </a:solidFill>
            </a:endParaRPr>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solidFill>
                <a:srgbClr val="002060"/>
              </a:solidFill>
            </a:endParaRPr>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67281AF8-1F9D-3B43-B689-1C82E4CB8FD9}" type="slidenum">
              <a:rPr lang="en-US" smtClean="0">
                <a:solidFill>
                  <a:srgbClr val="002060"/>
                </a:solidFill>
              </a:rPr>
              <a:pPr/>
              <a:t>‹#›</a:t>
            </a:fld>
            <a:endParaRPr lang="en-US">
              <a:solidFill>
                <a:srgbClr val="002060"/>
              </a:solidFill>
            </a:endParaRPr>
          </a:p>
        </p:txBody>
      </p:sp>
    </p:spTree>
    <p:extLst>
      <p:ext uri="{BB962C8B-B14F-4D97-AF65-F5344CB8AC3E}">
        <p14:creationId xmlns:p14="http://schemas.microsoft.com/office/powerpoint/2010/main" val="19086847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153400" cy="685800"/>
          </a:xfrm>
        </p:spPr>
        <p:txBody>
          <a:bodyPr>
            <a:noAutofit/>
          </a:bodyPr>
          <a:lstStyle>
            <a:lvl1pPr algn="l">
              <a:defRPr sz="3200" b="1"/>
            </a:lvl1pPr>
          </a:lstStyle>
          <a:p>
            <a:r>
              <a:rPr lang="en-US" noProof="0"/>
              <a:t>Click to edit Master title style</a:t>
            </a:r>
            <a:endParaRPr lang="pt-BR" noProof="0"/>
          </a:p>
        </p:txBody>
      </p:sp>
      <p:sp>
        <p:nvSpPr>
          <p:cNvPr id="3" name="Content Placeholder 2"/>
          <p:cNvSpPr>
            <a:spLocks noGrp="1"/>
          </p:cNvSpPr>
          <p:nvPr>
            <p:ph idx="1" hasCustomPrompt="1"/>
          </p:nvPr>
        </p:nvSpPr>
        <p:spPr>
          <a:xfrm>
            <a:off x="685800" y="990600"/>
            <a:ext cx="8153400" cy="5334000"/>
          </a:xfrm>
        </p:spPr>
        <p:txBody>
          <a:bodyPr/>
          <a:lstStyle>
            <a:lvl1pPr marL="225425" indent="-225425">
              <a:buFont typeface="Wingdings" pitchFamily="2" charset="2"/>
              <a:buChar char="§"/>
              <a:defRPr sz="2400" b="1"/>
            </a:lvl1pPr>
            <a:lvl2pPr marL="514350" indent="-176213">
              <a:buFont typeface="Arial" pitchFamily="34" charset="0"/>
              <a:buChar char="•"/>
              <a:defRPr sz="2400"/>
            </a:lvl2pPr>
            <a:lvl3pPr marL="688975" indent="-174625">
              <a:buSzPct val="75000"/>
              <a:buFont typeface="Wingdings" pitchFamily="2" charset="2"/>
              <a:buChar char="Ø"/>
              <a:defRPr sz="2200"/>
            </a:lvl3pPr>
            <a:lvl4pPr marL="914400" indent="-225425">
              <a:defRPr/>
            </a:lvl4pPr>
            <a:lvl5pPr marL="1089025" indent="-174625">
              <a:defRPr/>
            </a:lvl5pPr>
          </a:lstStyle>
          <a:p>
            <a:pPr lvl="0"/>
            <a:r>
              <a:rPr lang="pt-BR" noProof="0"/>
              <a:t>Click to edit Master text styles lafk ald ld asld alsdk ald </a:t>
            </a:r>
          </a:p>
          <a:p>
            <a:pPr lvl="1"/>
            <a:r>
              <a:rPr lang="pt-BR" noProof="0"/>
              <a:t>Second level</a:t>
            </a:r>
          </a:p>
          <a:p>
            <a:pPr lvl="2"/>
            <a:r>
              <a:rPr lang="pt-BR" noProof="0"/>
              <a:t>Third level</a:t>
            </a:r>
          </a:p>
          <a:p>
            <a:pPr lvl="3"/>
            <a:r>
              <a:rPr lang="pt-BR" noProof="0"/>
              <a:t>Fourth level</a:t>
            </a:r>
          </a:p>
          <a:p>
            <a:pPr lvl="4"/>
            <a:r>
              <a:rPr lang="pt-BR" noProof="0"/>
              <a:t>Fifth level</a:t>
            </a:r>
          </a:p>
        </p:txBody>
      </p:sp>
      <p:sp>
        <p:nvSpPr>
          <p:cNvPr id="4" name="Date Placeholder 3"/>
          <p:cNvSpPr>
            <a:spLocks noGrp="1"/>
          </p:cNvSpPr>
          <p:nvPr>
            <p:ph type="dt" sz="half" idx="10"/>
          </p:nvPr>
        </p:nvSpPr>
        <p:spPr>
          <a:xfrm>
            <a:off x="685800" y="6492875"/>
            <a:ext cx="2133600" cy="365125"/>
          </a:xfrm>
        </p:spPr>
        <p:txBody>
          <a:bodyPr/>
          <a:lstStyle>
            <a:lvl1pPr>
              <a:defRPr>
                <a:solidFill>
                  <a:srgbClr val="002060"/>
                </a:solidFill>
              </a:defRPr>
            </a:lvl1pPr>
          </a:lstStyle>
          <a:p>
            <a:fld id="{0E1B779B-6CCF-4088-88C3-B1114E788306}" type="datetime3">
              <a:rPr lang="pt-BR" noProof="0" smtClean="0"/>
              <a:t>14.03.23</a:t>
            </a:fld>
            <a:endParaRPr lang="pt-BR" noProof="0"/>
          </a:p>
        </p:txBody>
      </p:sp>
      <p:sp>
        <p:nvSpPr>
          <p:cNvPr id="5" name="Footer Placeholder 4"/>
          <p:cNvSpPr>
            <a:spLocks noGrp="1"/>
          </p:cNvSpPr>
          <p:nvPr>
            <p:ph type="ftr" sz="quarter" idx="11"/>
          </p:nvPr>
        </p:nvSpPr>
        <p:spPr>
          <a:xfrm>
            <a:off x="3200400" y="6492875"/>
            <a:ext cx="2895600" cy="365125"/>
          </a:xfrm>
        </p:spPr>
        <p:txBody>
          <a:bodyPr/>
          <a:lstStyle/>
          <a:p>
            <a:endParaRPr lang="pt-BR" noProof="0"/>
          </a:p>
        </p:txBody>
      </p:sp>
      <p:sp>
        <p:nvSpPr>
          <p:cNvPr id="6" name="Slide Number Placeholder 5"/>
          <p:cNvSpPr>
            <a:spLocks noGrp="1"/>
          </p:cNvSpPr>
          <p:nvPr>
            <p:ph type="sldNum" sz="quarter" idx="12"/>
          </p:nvPr>
        </p:nvSpPr>
        <p:spPr>
          <a:xfrm>
            <a:off x="6705600" y="6492875"/>
            <a:ext cx="2133600" cy="365125"/>
          </a:xfrm>
        </p:spPr>
        <p:txBody>
          <a:bodyPr/>
          <a:lstStyle>
            <a:lvl1pPr>
              <a:defRPr>
                <a:solidFill>
                  <a:srgbClr val="002060"/>
                </a:solidFill>
              </a:defRPr>
            </a:lvl1pPr>
          </a:lstStyle>
          <a:p>
            <a:fld id="{4938EDF5-8D06-4D84-852F-BD1AAB605B57}" type="slidenum">
              <a:rPr lang="pt-BR" noProof="0" smtClean="0"/>
              <a:t>‹#›</a:t>
            </a:fld>
            <a:endParaRPr lang="pt-BR" noProof="0"/>
          </a:p>
        </p:txBody>
      </p:sp>
    </p:spTree>
    <p:extLst>
      <p:ext uri="{BB962C8B-B14F-4D97-AF65-F5344CB8AC3E}">
        <p14:creationId xmlns:p14="http://schemas.microsoft.com/office/powerpoint/2010/main" val="51668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a:t>Click to edit Master subtitle style</a:t>
            </a:r>
            <a:endParaRPr lang="pt-BR" noProof="0"/>
          </a:p>
        </p:txBody>
      </p:sp>
      <p:sp>
        <p:nvSpPr>
          <p:cNvPr id="4" name="Date Placeholder 3"/>
          <p:cNvSpPr>
            <a:spLocks noGrp="1"/>
          </p:cNvSpPr>
          <p:nvPr>
            <p:ph type="dt" sz="half" idx="10"/>
          </p:nvPr>
        </p:nvSpPr>
        <p:spPr>
          <a:xfrm>
            <a:off x="76200" y="6416675"/>
            <a:ext cx="2133600" cy="365125"/>
          </a:xfrm>
        </p:spPr>
        <p:txBody>
          <a:bodyPr/>
          <a:lstStyle>
            <a:lvl1pPr>
              <a:defRPr>
                <a:solidFill>
                  <a:schemeClr val="bg1"/>
                </a:solidFill>
              </a:defRPr>
            </a:lvl1pPr>
          </a:lstStyle>
          <a:p>
            <a:fld id="{1617CF60-16B2-494F-A961-78DBE0124AC8}" type="datetime3">
              <a:rPr lang="pt-BR" noProof="0" smtClean="0"/>
              <a:t>14.03.23</a:t>
            </a:fld>
            <a:endParaRPr lang="pt-BR" noProof="0"/>
          </a:p>
        </p:txBody>
      </p:sp>
      <p:sp>
        <p:nvSpPr>
          <p:cNvPr id="6" name="Slide Number Placeholder 5"/>
          <p:cNvSpPr>
            <a:spLocks noGrp="1"/>
          </p:cNvSpPr>
          <p:nvPr>
            <p:ph type="sldNum" sz="quarter" idx="12"/>
          </p:nvPr>
        </p:nvSpPr>
        <p:spPr>
          <a:xfrm>
            <a:off x="6858000" y="6416675"/>
            <a:ext cx="2133600" cy="365125"/>
          </a:xfrm>
        </p:spPr>
        <p:txBody>
          <a:bodyPr/>
          <a:lstStyle>
            <a:lvl1pPr>
              <a:defRPr>
                <a:solidFill>
                  <a:schemeClr val="bg1"/>
                </a:solidFill>
              </a:defRPr>
            </a:lvl1pPr>
          </a:lstStyle>
          <a:p>
            <a:fld id="{DB494604-1FDF-46C8-865B-A0EE9ECBF8C2}" type="slidenum">
              <a:rPr lang="pt-BR" noProof="0" smtClean="0"/>
              <a:pPr/>
              <a:t>‹#›</a:t>
            </a:fld>
            <a:endParaRPr lang="pt-BR" noProof="0"/>
          </a:p>
        </p:txBody>
      </p:sp>
    </p:spTree>
    <p:extLst>
      <p:ext uri="{BB962C8B-B14F-4D97-AF65-F5344CB8AC3E}">
        <p14:creationId xmlns:p14="http://schemas.microsoft.com/office/powerpoint/2010/main" val="1559844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5D5014-3A82-496E-9746-072CF7ED61D0}" type="datetime3">
              <a:rPr lang="pt-BR" smtClean="0"/>
              <a:t>14.03.23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294480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06D416F6-D817-4A88-B4AD-82A9CAAA14DD}" type="datetime3">
              <a:rPr lang="pt-BR" smtClean="0"/>
              <a:t>14.03.23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3143844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560F35A8-7306-4194-AD61-FBDB12705CCB}" type="datetime3">
              <a:rPr lang="pt-BR" smtClean="0"/>
              <a:t>14.03.23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195752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FDDE532F-0163-447B-B64F-2F43D4AF1EB9}" type="datetime3">
              <a:rPr lang="pt-BR" smtClean="0"/>
              <a:t>14.03.23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1365663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681864-84AA-4CF1-9716-16769C827113}" type="datetime3">
              <a:rPr lang="pt-BR" smtClean="0"/>
              <a:t>14.03.23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2746883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1724AAE-B724-434D-A491-00D63F75C998}" type="datetime3">
              <a:rPr lang="pt-BR" smtClean="0"/>
              <a:t>14.03.23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DB494604-1FDF-46C8-865B-A0EE9ECBF8C2}" type="slidenum">
              <a:rPr lang="pt-BR" smtClean="0"/>
              <a:t>‹#›</a:t>
            </a:fld>
            <a:endParaRPr lang="pt-BR"/>
          </a:p>
        </p:txBody>
      </p:sp>
    </p:spTree>
    <p:extLst>
      <p:ext uri="{BB962C8B-B14F-4D97-AF65-F5344CB8AC3E}">
        <p14:creationId xmlns:p14="http://schemas.microsoft.com/office/powerpoint/2010/main" val="2990541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theme" Target="../theme/theme2.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noProof="0"/>
              <a:t>Click to edit Master title style</a:t>
            </a:r>
            <a:endParaRPr lang="pt-BR" noProof="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pt-BR" noProof="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AD4484-B392-4C8D-B190-97AE8132E357}" type="datetime3">
              <a:rPr lang="pt-BR" noProof="0" smtClean="0"/>
              <a:t>14.03.23</a:t>
            </a:fld>
            <a:endParaRPr lang="pt-BR" noProof="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noProof="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94604-1FDF-46C8-865B-A0EE9ECBF8C2}" type="slidenum">
              <a:rPr lang="pt-BR" noProof="0" smtClean="0"/>
              <a:t>‹#›</a:t>
            </a:fld>
            <a:endParaRPr lang="pt-BR" noProof="0"/>
          </a:p>
        </p:txBody>
      </p:sp>
    </p:spTree>
    <p:extLst>
      <p:ext uri="{BB962C8B-B14F-4D97-AF65-F5344CB8AC3E}">
        <p14:creationId xmlns:p14="http://schemas.microsoft.com/office/powerpoint/2010/main" val="32360030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74" r:id="rId13"/>
    <p:sldLayoutId id="2147483675" r:id="rId14"/>
    <p:sldLayoutId id="2147483681" r:id="rId15"/>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noProof="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noProof="0"/>
              <a:t>Click to edit Master text styles</a:t>
            </a:r>
          </a:p>
          <a:p>
            <a:pPr lvl="1"/>
            <a:r>
              <a:rPr lang="pt-BR" noProof="0"/>
              <a:t>Second level</a:t>
            </a:r>
          </a:p>
          <a:p>
            <a:pPr lvl="2"/>
            <a:r>
              <a:rPr lang="pt-BR" noProof="0"/>
              <a:t>Third level</a:t>
            </a:r>
          </a:p>
          <a:p>
            <a:pPr lvl="3"/>
            <a:r>
              <a:rPr lang="pt-BR" noProof="0"/>
              <a:t>Fourth level</a:t>
            </a:r>
          </a:p>
          <a:p>
            <a:pPr lvl="4"/>
            <a:r>
              <a:rPr lang="pt-BR" noProof="0"/>
              <a:t>Fifth level</a:t>
            </a:r>
          </a:p>
        </p:txBody>
      </p:sp>
    </p:spTree>
    <p:extLst>
      <p:ext uri="{BB962C8B-B14F-4D97-AF65-F5344CB8AC3E}">
        <p14:creationId xmlns:p14="http://schemas.microsoft.com/office/powerpoint/2010/main" val="301762652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who.int/standards/classifications" TargetMode="External"/><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icd.who.int/browse11/l-m/en" TargetMode="External"/><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ips-browser.snomedtools.org/?&amp;acceptLicense=true" TargetMode="External"/><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confluence.ihtsdotools.org/display/DOC/SNOMED+CT+Document+Library" TargetMode="External"/><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confluence.ihtsdotools.org/display/DOC/Overviews" TargetMode="Externa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eninsulalarder.com.au/lamb-cutlets-native-bush-tomato-flavour-pearls/knowledge-is-knowing-that-a-tomato-is-a-fruit-wisdom-is-not-putting-it-in-a-fruit-salad-quote-2/"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https://www.i-hd.eu/index.cfm/resources/ec-projects-results/semantichealthnet/" TargetMode="External"/><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oclweb2.gointerop.com/#/users/bfleao/org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72FA0404-9CCB-1E47-A955-951AB56168D4}"/>
              </a:ext>
            </a:extLst>
          </p:cNvPr>
          <p:cNvSpPr>
            <a:spLocks noGrp="1" noChangeArrowheads="1"/>
          </p:cNvSpPr>
          <p:nvPr>
            <p:ph type="ctr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0" compatLnSpc="1">
            <a:prstTxWarp prst="textNoShape">
              <a:avLst/>
            </a:prstTxWarp>
            <a:normAutofit fontScale="90000"/>
          </a:bodyPr>
          <a:lstStyle/>
          <a:p>
            <a:r>
              <a:rPr lang="pt-BR" altLang="en-US" dirty="0"/>
              <a:t>Introdução às Terminologias Clínicas</a:t>
            </a:r>
            <a:br>
              <a:rPr lang="pt-BR" altLang="en-US" dirty="0"/>
            </a:br>
            <a:br>
              <a:rPr lang="pt-BR" altLang="en-US" dirty="0"/>
            </a:br>
            <a:endParaRPr lang="en-US" altLang="en-US" dirty="0">
              <a:latin typeface="Calibri" panose="020F0502020204030204" pitchFamily="34" charset="0"/>
            </a:endParaRPr>
          </a:p>
        </p:txBody>
      </p:sp>
      <p:sp>
        <p:nvSpPr>
          <p:cNvPr id="47106" name="Subtitle 2">
            <a:extLst>
              <a:ext uri="{FF2B5EF4-FFF2-40B4-BE49-F238E27FC236}">
                <a16:creationId xmlns:a16="http://schemas.microsoft.com/office/drawing/2014/main" id="{F89707D7-E220-9E46-B7A9-6BF75A3D21EC}"/>
              </a:ext>
            </a:extLst>
          </p:cNvPr>
          <p:cNvSpPr>
            <a:spLocks noGrp="1" noChangeArrowheads="1"/>
          </p:cNvSpPr>
          <p:nvPr>
            <p:ph type="subTitle" idx="1"/>
          </p:nvPr>
        </p:nvSpPr>
        <p:spPr bwMode="auto">
          <a:xfrm>
            <a:off x="685800" y="3886200"/>
            <a:ext cx="7947025" cy="175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dirty="0" err="1"/>
              <a:t>Oficina</a:t>
            </a:r>
            <a:r>
              <a:rPr lang="en-US" altLang="en-US" sz="2800" dirty="0"/>
              <a:t> FHIR – </a:t>
            </a:r>
            <a:r>
              <a:rPr lang="en-US" altLang="en-US" sz="2800" dirty="0" err="1"/>
              <a:t>Projeto</a:t>
            </a:r>
            <a:r>
              <a:rPr lang="en-US" altLang="en-US" sz="2800" dirty="0"/>
              <a:t> IPS</a:t>
            </a:r>
          </a:p>
          <a:p>
            <a:r>
              <a:rPr lang="en-US" altLang="en-US" sz="2800" dirty="0"/>
              <a:t>15 de </a:t>
            </a:r>
            <a:r>
              <a:rPr lang="en-US" altLang="en-US" sz="2800" dirty="0" err="1"/>
              <a:t>março</a:t>
            </a:r>
            <a:r>
              <a:rPr lang="en-US" altLang="en-US" sz="2800" dirty="0"/>
              <a:t> de 2023</a:t>
            </a:r>
          </a:p>
        </p:txBody>
      </p:sp>
    </p:spTree>
    <p:extLst>
      <p:ext uri="{BB962C8B-B14F-4D97-AF65-F5344CB8AC3E}">
        <p14:creationId xmlns:p14="http://schemas.microsoft.com/office/powerpoint/2010/main" val="131171701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1EA6D389-B7BF-9946-8527-641B57665C90}"/>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sp>
        <p:nvSpPr>
          <p:cNvPr id="3" name="Date Placeholder 2">
            <a:extLst>
              <a:ext uri="{FF2B5EF4-FFF2-40B4-BE49-F238E27FC236}">
                <a16:creationId xmlns:a16="http://schemas.microsoft.com/office/drawing/2014/main" id="{99CCE1D0-4CB9-D342-9688-ADF79BA07E03}"/>
              </a:ext>
            </a:extLst>
          </p:cNvPr>
          <p:cNvSpPr>
            <a:spLocks noGrp="1"/>
          </p:cNvSpPr>
          <p:nvPr>
            <p:ph type="dt" sz="quarter" idx="10"/>
          </p:nvPr>
        </p:nvSpPr>
        <p:spPr>
          <a:xfrm>
            <a:off x="457200" y="6356350"/>
            <a:ext cx="7016750" cy="365125"/>
          </a:xfrm>
        </p:spPr>
        <p:txBody>
          <a:bodyPr/>
          <a:lstStyle/>
          <a:p>
            <a:pPr>
              <a:defRPr/>
            </a:pPr>
            <a:r>
              <a:rPr lang="pt-BR" dirty="0">
                <a:solidFill>
                  <a:schemeClr val="tx1">
                    <a:lumMod val="90000"/>
                    <a:lumOff val="10000"/>
                  </a:schemeClr>
                </a:solidFill>
              </a:rPr>
              <a:t>Fonte: Paula Otero, Hospital Italiano,</a:t>
            </a:r>
          </a:p>
        </p:txBody>
      </p:sp>
      <p:sp>
        <p:nvSpPr>
          <p:cNvPr id="57347" name="Slide Number Placeholder 3">
            <a:extLst>
              <a:ext uri="{FF2B5EF4-FFF2-40B4-BE49-F238E27FC236}">
                <a16:creationId xmlns:a16="http://schemas.microsoft.com/office/drawing/2014/main" id="{7252597B-3A1C-4D45-A0B8-F1CF140C1E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F4BAEA1-ADC0-D14A-97AC-999DB476D224}" type="slidenum">
              <a:rPr lang="pt-BR" altLang="en-US" smtClean="0"/>
              <a:pPr/>
              <a:t>10</a:t>
            </a:fld>
            <a:endParaRPr lang="pt-BR" altLang="en-US"/>
          </a:p>
        </p:txBody>
      </p:sp>
      <p:pic>
        <p:nvPicPr>
          <p:cNvPr id="57348" name="Picture 5">
            <a:extLst>
              <a:ext uri="{FF2B5EF4-FFF2-40B4-BE49-F238E27FC236}">
                <a16:creationId xmlns:a16="http://schemas.microsoft.com/office/drawing/2014/main" id="{1908C518-BD30-EB4F-AFD6-65BF443585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1513"/>
            <a:ext cx="9144000" cy="551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35139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947F9-0B63-0075-F686-DF7FDED6887A}"/>
              </a:ext>
            </a:extLst>
          </p:cNvPr>
          <p:cNvSpPr>
            <a:spLocks noGrp="1"/>
          </p:cNvSpPr>
          <p:nvPr>
            <p:ph type="title"/>
          </p:nvPr>
        </p:nvSpPr>
        <p:spPr/>
        <p:txBody>
          <a:bodyPr/>
          <a:lstStyle/>
          <a:p>
            <a:endParaRPr lang="en-BR"/>
          </a:p>
        </p:txBody>
      </p:sp>
      <p:sp>
        <p:nvSpPr>
          <p:cNvPr id="3" name="Date Placeholder 2">
            <a:extLst>
              <a:ext uri="{FF2B5EF4-FFF2-40B4-BE49-F238E27FC236}">
                <a16:creationId xmlns:a16="http://schemas.microsoft.com/office/drawing/2014/main" id="{525135AA-7822-D69B-C2A0-95F029093718}"/>
              </a:ext>
            </a:extLst>
          </p:cNvPr>
          <p:cNvSpPr>
            <a:spLocks noGrp="1"/>
          </p:cNvSpPr>
          <p:nvPr>
            <p:ph type="dt" sz="half" idx="10"/>
          </p:nvPr>
        </p:nvSpPr>
        <p:spPr/>
        <p:txBody>
          <a:bodyPr/>
          <a:lstStyle/>
          <a:p>
            <a:fld id="{FDDE532F-0163-447B-B64F-2F43D4AF1EB9}" type="datetime3">
              <a:rPr lang="pt-BR" smtClean="0"/>
              <a:t>15.03.23</a:t>
            </a:fld>
            <a:endParaRPr lang="pt-BR"/>
          </a:p>
        </p:txBody>
      </p:sp>
      <p:sp>
        <p:nvSpPr>
          <p:cNvPr id="4" name="Slide Number Placeholder 3">
            <a:extLst>
              <a:ext uri="{FF2B5EF4-FFF2-40B4-BE49-F238E27FC236}">
                <a16:creationId xmlns:a16="http://schemas.microsoft.com/office/drawing/2014/main" id="{4FFD4913-56C5-1436-2AB1-D88E39FEC272}"/>
              </a:ext>
            </a:extLst>
          </p:cNvPr>
          <p:cNvSpPr>
            <a:spLocks noGrp="1"/>
          </p:cNvSpPr>
          <p:nvPr>
            <p:ph type="sldNum" sz="quarter" idx="12"/>
          </p:nvPr>
        </p:nvSpPr>
        <p:spPr/>
        <p:txBody>
          <a:bodyPr/>
          <a:lstStyle/>
          <a:p>
            <a:fld id="{DB494604-1FDF-46C8-865B-A0EE9ECBF8C2}" type="slidenum">
              <a:rPr lang="pt-BR" smtClean="0"/>
              <a:t>11</a:t>
            </a:fld>
            <a:endParaRPr lang="pt-BR"/>
          </a:p>
        </p:txBody>
      </p:sp>
      <p:pic>
        <p:nvPicPr>
          <p:cNvPr id="5" name="Picture 4">
            <a:extLst>
              <a:ext uri="{FF2B5EF4-FFF2-40B4-BE49-F238E27FC236}">
                <a16:creationId xmlns:a16="http://schemas.microsoft.com/office/drawing/2014/main" id="{3E4EE930-BA80-4BBA-F841-608311E97B62}"/>
              </a:ext>
            </a:extLst>
          </p:cNvPr>
          <p:cNvPicPr>
            <a:picLocks noChangeAspect="1"/>
          </p:cNvPicPr>
          <p:nvPr/>
        </p:nvPicPr>
        <p:blipFill>
          <a:blip r:embed="rId2"/>
          <a:stretch>
            <a:fillRect/>
          </a:stretch>
        </p:blipFill>
        <p:spPr>
          <a:xfrm>
            <a:off x="685800" y="1179681"/>
            <a:ext cx="7772400" cy="4498638"/>
          </a:xfrm>
          <a:prstGeom prst="rect">
            <a:avLst/>
          </a:prstGeom>
        </p:spPr>
      </p:pic>
      <p:sp>
        <p:nvSpPr>
          <p:cNvPr id="7" name="TextBox 6">
            <a:extLst>
              <a:ext uri="{FF2B5EF4-FFF2-40B4-BE49-F238E27FC236}">
                <a16:creationId xmlns:a16="http://schemas.microsoft.com/office/drawing/2014/main" id="{DD151989-3A06-8800-E2B8-3145D585FAB4}"/>
              </a:ext>
            </a:extLst>
          </p:cNvPr>
          <p:cNvSpPr txBox="1"/>
          <p:nvPr/>
        </p:nvSpPr>
        <p:spPr>
          <a:xfrm>
            <a:off x="2369127" y="5987018"/>
            <a:ext cx="4572000" cy="369332"/>
          </a:xfrm>
          <a:prstGeom prst="rect">
            <a:avLst/>
          </a:prstGeom>
          <a:noFill/>
        </p:spPr>
        <p:txBody>
          <a:bodyPr wrap="square">
            <a:spAutoFit/>
          </a:bodyPr>
          <a:lstStyle/>
          <a:p>
            <a:r>
              <a:rPr lang="en-BR" dirty="0">
                <a:hlinkClick r:id="rId3"/>
              </a:rPr>
              <a:t>https://www.who.int/standards/classifications</a:t>
            </a:r>
            <a:endParaRPr lang="en-BR" dirty="0"/>
          </a:p>
        </p:txBody>
      </p:sp>
    </p:spTree>
    <p:extLst>
      <p:ext uri="{BB962C8B-B14F-4D97-AF65-F5344CB8AC3E}">
        <p14:creationId xmlns:p14="http://schemas.microsoft.com/office/powerpoint/2010/main" val="3238827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2FCD8-FF64-EBEB-DF08-6EB4E01C5A40}"/>
              </a:ext>
            </a:extLst>
          </p:cNvPr>
          <p:cNvSpPr>
            <a:spLocks noGrp="1"/>
          </p:cNvSpPr>
          <p:nvPr>
            <p:ph type="title"/>
          </p:nvPr>
        </p:nvSpPr>
        <p:spPr/>
        <p:txBody>
          <a:bodyPr/>
          <a:lstStyle/>
          <a:p>
            <a:endParaRPr lang="en-BR"/>
          </a:p>
        </p:txBody>
      </p:sp>
      <p:sp>
        <p:nvSpPr>
          <p:cNvPr id="3" name="Date Placeholder 2">
            <a:extLst>
              <a:ext uri="{FF2B5EF4-FFF2-40B4-BE49-F238E27FC236}">
                <a16:creationId xmlns:a16="http://schemas.microsoft.com/office/drawing/2014/main" id="{4C356E5C-32BB-6A86-A453-4F83DE313260}"/>
              </a:ext>
            </a:extLst>
          </p:cNvPr>
          <p:cNvSpPr>
            <a:spLocks noGrp="1"/>
          </p:cNvSpPr>
          <p:nvPr>
            <p:ph type="dt" sz="half" idx="10"/>
          </p:nvPr>
        </p:nvSpPr>
        <p:spPr/>
        <p:txBody>
          <a:bodyPr/>
          <a:lstStyle/>
          <a:p>
            <a:fld id="{FDDE532F-0163-447B-B64F-2F43D4AF1EB9}" type="datetime3">
              <a:rPr lang="pt-BR" smtClean="0"/>
              <a:t>15.03.23</a:t>
            </a:fld>
            <a:endParaRPr lang="pt-BR"/>
          </a:p>
        </p:txBody>
      </p:sp>
      <p:sp>
        <p:nvSpPr>
          <p:cNvPr id="4" name="Slide Number Placeholder 3">
            <a:extLst>
              <a:ext uri="{FF2B5EF4-FFF2-40B4-BE49-F238E27FC236}">
                <a16:creationId xmlns:a16="http://schemas.microsoft.com/office/drawing/2014/main" id="{BAB4F7B5-0F8E-9B99-3220-BA4F690BD120}"/>
              </a:ext>
            </a:extLst>
          </p:cNvPr>
          <p:cNvSpPr>
            <a:spLocks noGrp="1"/>
          </p:cNvSpPr>
          <p:nvPr>
            <p:ph type="sldNum" sz="quarter" idx="12"/>
          </p:nvPr>
        </p:nvSpPr>
        <p:spPr/>
        <p:txBody>
          <a:bodyPr/>
          <a:lstStyle/>
          <a:p>
            <a:fld id="{DB494604-1FDF-46C8-865B-A0EE9ECBF8C2}" type="slidenum">
              <a:rPr lang="pt-BR" smtClean="0"/>
              <a:t>12</a:t>
            </a:fld>
            <a:endParaRPr lang="pt-BR"/>
          </a:p>
        </p:txBody>
      </p:sp>
      <p:pic>
        <p:nvPicPr>
          <p:cNvPr id="5" name="Picture 4">
            <a:extLst>
              <a:ext uri="{FF2B5EF4-FFF2-40B4-BE49-F238E27FC236}">
                <a16:creationId xmlns:a16="http://schemas.microsoft.com/office/drawing/2014/main" id="{AD2317D7-211D-1240-15D2-93FD9F5DC8C5}"/>
              </a:ext>
            </a:extLst>
          </p:cNvPr>
          <p:cNvPicPr>
            <a:picLocks noChangeAspect="1"/>
          </p:cNvPicPr>
          <p:nvPr/>
        </p:nvPicPr>
        <p:blipFill>
          <a:blip r:embed="rId2"/>
          <a:stretch>
            <a:fillRect/>
          </a:stretch>
        </p:blipFill>
        <p:spPr>
          <a:xfrm>
            <a:off x="685800" y="1179681"/>
            <a:ext cx="7772400" cy="4498638"/>
          </a:xfrm>
          <a:prstGeom prst="rect">
            <a:avLst/>
          </a:prstGeom>
        </p:spPr>
      </p:pic>
      <p:sp>
        <p:nvSpPr>
          <p:cNvPr id="7" name="TextBox 6">
            <a:extLst>
              <a:ext uri="{FF2B5EF4-FFF2-40B4-BE49-F238E27FC236}">
                <a16:creationId xmlns:a16="http://schemas.microsoft.com/office/drawing/2014/main" id="{09813717-182B-7921-E7E1-A2295DA665AC}"/>
              </a:ext>
            </a:extLst>
          </p:cNvPr>
          <p:cNvSpPr txBox="1"/>
          <p:nvPr/>
        </p:nvSpPr>
        <p:spPr>
          <a:xfrm>
            <a:off x="2691246" y="5987018"/>
            <a:ext cx="4572000" cy="369332"/>
          </a:xfrm>
          <a:prstGeom prst="rect">
            <a:avLst/>
          </a:prstGeom>
          <a:noFill/>
        </p:spPr>
        <p:txBody>
          <a:bodyPr wrap="square">
            <a:spAutoFit/>
          </a:bodyPr>
          <a:lstStyle/>
          <a:p>
            <a:r>
              <a:rPr lang="en-BR" dirty="0">
                <a:hlinkClick r:id="rId3"/>
              </a:rPr>
              <a:t>https://icd.who.int/browse11/l-m/en</a:t>
            </a:r>
            <a:endParaRPr lang="en-BR" dirty="0"/>
          </a:p>
        </p:txBody>
      </p:sp>
    </p:spTree>
    <p:extLst>
      <p:ext uri="{BB962C8B-B14F-4D97-AF65-F5344CB8AC3E}">
        <p14:creationId xmlns:p14="http://schemas.microsoft.com/office/powerpoint/2010/main" val="26039336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FB043-83A2-DA08-B50E-65AD2BDC0E04}"/>
              </a:ext>
            </a:extLst>
          </p:cNvPr>
          <p:cNvSpPr>
            <a:spLocks noGrp="1"/>
          </p:cNvSpPr>
          <p:nvPr>
            <p:ph type="title"/>
          </p:nvPr>
        </p:nvSpPr>
        <p:spPr/>
        <p:txBody>
          <a:bodyPr/>
          <a:lstStyle/>
          <a:p>
            <a:endParaRPr lang="en-BR"/>
          </a:p>
        </p:txBody>
      </p:sp>
      <p:sp>
        <p:nvSpPr>
          <p:cNvPr id="3" name="Date Placeholder 2">
            <a:extLst>
              <a:ext uri="{FF2B5EF4-FFF2-40B4-BE49-F238E27FC236}">
                <a16:creationId xmlns:a16="http://schemas.microsoft.com/office/drawing/2014/main" id="{FECABF1C-6DC4-4ED9-9A43-003FB846E882}"/>
              </a:ext>
            </a:extLst>
          </p:cNvPr>
          <p:cNvSpPr>
            <a:spLocks noGrp="1"/>
          </p:cNvSpPr>
          <p:nvPr>
            <p:ph type="dt" sz="half" idx="10"/>
          </p:nvPr>
        </p:nvSpPr>
        <p:spPr/>
        <p:txBody>
          <a:bodyPr/>
          <a:lstStyle/>
          <a:p>
            <a:fld id="{FDDE532F-0163-447B-B64F-2F43D4AF1EB9}" type="datetime3">
              <a:rPr lang="pt-BR" smtClean="0"/>
              <a:t>15.03.23</a:t>
            </a:fld>
            <a:endParaRPr lang="pt-BR"/>
          </a:p>
        </p:txBody>
      </p:sp>
      <p:sp>
        <p:nvSpPr>
          <p:cNvPr id="4" name="Slide Number Placeholder 3">
            <a:extLst>
              <a:ext uri="{FF2B5EF4-FFF2-40B4-BE49-F238E27FC236}">
                <a16:creationId xmlns:a16="http://schemas.microsoft.com/office/drawing/2014/main" id="{F831C77C-C70E-4332-6E3A-8C3FAC95201E}"/>
              </a:ext>
            </a:extLst>
          </p:cNvPr>
          <p:cNvSpPr>
            <a:spLocks noGrp="1"/>
          </p:cNvSpPr>
          <p:nvPr>
            <p:ph type="sldNum" sz="quarter" idx="12"/>
          </p:nvPr>
        </p:nvSpPr>
        <p:spPr/>
        <p:txBody>
          <a:bodyPr/>
          <a:lstStyle/>
          <a:p>
            <a:fld id="{DB494604-1FDF-46C8-865B-A0EE9ECBF8C2}" type="slidenum">
              <a:rPr lang="pt-BR" smtClean="0"/>
              <a:t>13</a:t>
            </a:fld>
            <a:endParaRPr lang="pt-BR"/>
          </a:p>
        </p:txBody>
      </p:sp>
      <p:pic>
        <p:nvPicPr>
          <p:cNvPr id="5" name="Picture 4">
            <a:extLst>
              <a:ext uri="{FF2B5EF4-FFF2-40B4-BE49-F238E27FC236}">
                <a16:creationId xmlns:a16="http://schemas.microsoft.com/office/drawing/2014/main" id="{05A4FF37-DC05-55CC-FF27-C4CE0D1983A7}"/>
              </a:ext>
            </a:extLst>
          </p:cNvPr>
          <p:cNvPicPr>
            <a:picLocks noChangeAspect="1"/>
          </p:cNvPicPr>
          <p:nvPr/>
        </p:nvPicPr>
        <p:blipFill>
          <a:blip r:embed="rId2"/>
          <a:stretch>
            <a:fillRect/>
          </a:stretch>
        </p:blipFill>
        <p:spPr>
          <a:xfrm>
            <a:off x="685800" y="1179681"/>
            <a:ext cx="7772400" cy="4498638"/>
          </a:xfrm>
          <a:prstGeom prst="rect">
            <a:avLst/>
          </a:prstGeom>
        </p:spPr>
      </p:pic>
      <p:sp>
        <p:nvSpPr>
          <p:cNvPr id="8" name="TextBox 7">
            <a:extLst>
              <a:ext uri="{FF2B5EF4-FFF2-40B4-BE49-F238E27FC236}">
                <a16:creationId xmlns:a16="http://schemas.microsoft.com/office/drawing/2014/main" id="{2D5FFD6B-9594-B34F-297F-81A3D90664EC}"/>
              </a:ext>
            </a:extLst>
          </p:cNvPr>
          <p:cNvSpPr txBox="1"/>
          <p:nvPr/>
        </p:nvSpPr>
        <p:spPr>
          <a:xfrm>
            <a:off x="1797626" y="5798145"/>
            <a:ext cx="5881255" cy="369332"/>
          </a:xfrm>
          <a:prstGeom prst="rect">
            <a:avLst/>
          </a:prstGeom>
          <a:noFill/>
        </p:spPr>
        <p:txBody>
          <a:bodyPr wrap="square">
            <a:spAutoFit/>
          </a:bodyPr>
          <a:lstStyle/>
          <a:p>
            <a:r>
              <a:rPr lang="en-BR" dirty="0">
                <a:hlinkClick r:id="rId3"/>
              </a:rPr>
              <a:t>https://ips-browser.snomedtools.org/?&amp;acceptLicense=true</a:t>
            </a:r>
            <a:endParaRPr lang="en-BR" dirty="0"/>
          </a:p>
        </p:txBody>
      </p:sp>
    </p:spTree>
    <p:extLst>
      <p:ext uri="{BB962C8B-B14F-4D97-AF65-F5344CB8AC3E}">
        <p14:creationId xmlns:p14="http://schemas.microsoft.com/office/powerpoint/2010/main" val="531200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40BB-5A95-C02D-689F-BD95BE76A4D1}"/>
              </a:ext>
            </a:extLst>
          </p:cNvPr>
          <p:cNvSpPr>
            <a:spLocks noGrp="1"/>
          </p:cNvSpPr>
          <p:nvPr>
            <p:ph type="title"/>
          </p:nvPr>
        </p:nvSpPr>
        <p:spPr/>
        <p:txBody>
          <a:bodyPr/>
          <a:lstStyle/>
          <a:p>
            <a:endParaRPr lang="en-BR"/>
          </a:p>
        </p:txBody>
      </p:sp>
      <p:sp>
        <p:nvSpPr>
          <p:cNvPr id="3" name="Date Placeholder 2">
            <a:extLst>
              <a:ext uri="{FF2B5EF4-FFF2-40B4-BE49-F238E27FC236}">
                <a16:creationId xmlns:a16="http://schemas.microsoft.com/office/drawing/2014/main" id="{3E386D85-4E98-7C7B-A759-274B67C241F2}"/>
              </a:ext>
            </a:extLst>
          </p:cNvPr>
          <p:cNvSpPr>
            <a:spLocks noGrp="1"/>
          </p:cNvSpPr>
          <p:nvPr>
            <p:ph type="dt" sz="half" idx="10"/>
          </p:nvPr>
        </p:nvSpPr>
        <p:spPr/>
        <p:txBody>
          <a:bodyPr/>
          <a:lstStyle/>
          <a:p>
            <a:fld id="{FDDE532F-0163-447B-B64F-2F43D4AF1EB9}" type="datetime3">
              <a:rPr lang="pt-BR" smtClean="0"/>
              <a:t>15.03.23</a:t>
            </a:fld>
            <a:endParaRPr lang="pt-BR"/>
          </a:p>
        </p:txBody>
      </p:sp>
      <p:sp>
        <p:nvSpPr>
          <p:cNvPr id="4" name="Slide Number Placeholder 3">
            <a:extLst>
              <a:ext uri="{FF2B5EF4-FFF2-40B4-BE49-F238E27FC236}">
                <a16:creationId xmlns:a16="http://schemas.microsoft.com/office/drawing/2014/main" id="{2C35EC95-922A-E7B6-14AA-02DF2691FB1F}"/>
              </a:ext>
            </a:extLst>
          </p:cNvPr>
          <p:cNvSpPr>
            <a:spLocks noGrp="1"/>
          </p:cNvSpPr>
          <p:nvPr>
            <p:ph type="sldNum" sz="quarter" idx="12"/>
          </p:nvPr>
        </p:nvSpPr>
        <p:spPr/>
        <p:txBody>
          <a:bodyPr/>
          <a:lstStyle/>
          <a:p>
            <a:fld id="{DB494604-1FDF-46C8-865B-A0EE9ECBF8C2}" type="slidenum">
              <a:rPr lang="pt-BR" smtClean="0"/>
              <a:t>14</a:t>
            </a:fld>
            <a:endParaRPr lang="pt-BR"/>
          </a:p>
        </p:txBody>
      </p:sp>
      <p:pic>
        <p:nvPicPr>
          <p:cNvPr id="5" name="Picture 4">
            <a:extLst>
              <a:ext uri="{FF2B5EF4-FFF2-40B4-BE49-F238E27FC236}">
                <a16:creationId xmlns:a16="http://schemas.microsoft.com/office/drawing/2014/main" id="{C419A095-C9AF-4B07-111C-4FB3D3F2C19B}"/>
              </a:ext>
            </a:extLst>
          </p:cNvPr>
          <p:cNvPicPr>
            <a:picLocks noChangeAspect="1"/>
          </p:cNvPicPr>
          <p:nvPr/>
        </p:nvPicPr>
        <p:blipFill>
          <a:blip r:embed="rId2"/>
          <a:stretch>
            <a:fillRect/>
          </a:stretch>
        </p:blipFill>
        <p:spPr>
          <a:xfrm>
            <a:off x="685800" y="1179681"/>
            <a:ext cx="7772400" cy="4498638"/>
          </a:xfrm>
          <a:prstGeom prst="rect">
            <a:avLst/>
          </a:prstGeom>
        </p:spPr>
      </p:pic>
      <p:sp>
        <p:nvSpPr>
          <p:cNvPr id="7" name="TextBox 6">
            <a:extLst>
              <a:ext uri="{FF2B5EF4-FFF2-40B4-BE49-F238E27FC236}">
                <a16:creationId xmlns:a16="http://schemas.microsoft.com/office/drawing/2014/main" id="{58C61671-077D-6A1C-1188-DAAB87ED7CB3}"/>
              </a:ext>
            </a:extLst>
          </p:cNvPr>
          <p:cNvSpPr txBox="1"/>
          <p:nvPr/>
        </p:nvSpPr>
        <p:spPr>
          <a:xfrm>
            <a:off x="1236518" y="5892581"/>
            <a:ext cx="7450281" cy="338554"/>
          </a:xfrm>
          <a:prstGeom prst="rect">
            <a:avLst/>
          </a:prstGeom>
          <a:noFill/>
        </p:spPr>
        <p:txBody>
          <a:bodyPr wrap="square">
            <a:spAutoFit/>
          </a:bodyPr>
          <a:lstStyle/>
          <a:p>
            <a:r>
              <a:rPr lang="en-BR" sz="1600" dirty="0">
                <a:hlinkClick r:id="rId3"/>
              </a:rPr>
              <a:t>https://confluence.ihtsdotools.org/display/DOC/SNOMED+CT+Document+Library</a:t>
            </a:r>
            <a:endParaRPr lang="en-BR" sz="1600" dirty="0"/>
          </a:p>
        </p:txBody>
      </p:sp>
    </p:spTree>
    <p:extLst>
      <p:ext uri="{BB962C8B-B14F-4D97-AF65-F5344CB8AC3E}">
        <p14:creationId xmlns:p14="http://schemas.microsoft.com/office/powerpoint/2010/main" val="152948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ED34-FCBB-FBB0-1F19-93873575DA13}"/>
              </a:ext>
            </a:extLst>
          </p:cNvPr>
          <p:cNvSpPr>
            <a:spLocks noGrp="1"/>
          </p:cNvSpPr>
          <p:nvPr>
            <p:ph type="title"/>
          </p:nvPr>
        </p:nvSpPr>
        <p:spPr/>
        <p:txBody>
          <a:bodyPr/>
          <a:lstStyle/>
          <a:p>
            <a:endParaRPr lang="en-BR"/>
          </a:p>
        </p:txBody>
      </p:sp>
      <p:sp>
        <p:nvSpPr>
          <p:cNvPr id="3" name="Date Placeholder 2">
            <a:extLst>
              <a:ext uri="{FF2B5EF4-FFF2-40B4-BE49-F238E27FC236}">
                <a16:creationId xmlns:a16="http://schemas.microsoft.com/office/drawing/2014/main" id="{7499197F-D749-9EDD-E426-97E543BEC481}"/>
              </a:ext>
            </a:extLst>
          </p:cNvPr>
          <p:cNvSpPr>
            <a:spLocks noGrp="1"/>
          </p:cNvSpPr>
          <p:nvPr>
            <p:ph type="dt" sz="half" idx="10"/>
          </p:nvPr>
        </p:nvSpPr>
        <p:spPr/>
        <p:txBody>
          <a:bodyPr/>
          <a:lstStyle/>
          <a:p>
            <a:fld id="{FDDE532F-0163-447B-B64F-2F43D4AF1EB9}" type="datetime3">
              <a:rPr lang="pt-BR" smtClean="0"/>
              <a:t>15.03.23</a:t>
            </a:fld>
            <a:endParaRPr lang="pt-BR"/>
          </a:p>
        </p:txBody>
      </p:sp>
      <p:sp>
        <p:nvSpPr>
          <p:cNvPr id="4" name="Slide Number Placeholder 3">
            <a:extLst>
              <a:ext uri="{FF2B5EF4-FFF2-40B4-BE49-F238E27FC236}">
                <a16:creationId xmlns:a16="http://schemas.microsoft.com/office/drawing/2014/main" id="{2376AB4D-314D-E469-76D9-73D4CCC30959}"/>
              </a:ext>
            </a:extLst>
          </p:cNvPr>
          <p:cNvSpPr>
            <a:spLocks noGrp="1"/>
          </p:cNvSpPr>
          <p:nvPr>
            <p:ph type="sldNum" sz="quarter" idx="12"/>
          </p:nvPr>
        </p:nvSpPr>
        <p:spPr/>
        <p:txBody>
          <a:bodyPr/>
          <a:lstStyle/>
          <a:p>
            <a:fld id="{DB494604-1FDF-46C8-865B-A0EE9ECBF8C2}" type="slidenum">
              <a:rPr lang="pt-BR" smtClean="0"/>
              <a:t>15</a:t>
            </a:fld>
            <a:endParaRPr lang="pt-BR"/>
          </a:p>
        </p:txBody>
      </p:sp>
      <p:pic>
        <p:nvPicPr>
          <p:cNvPr id="5" name="Picture 4">
            <a:extLst>
              <a:ext uri="{FF2B5EF4-FFF2-40B4-BE49-F238E27FC236}">
                <a16:creationId xmlns:a16="http://schemas.microsoft.com/office/drawing/2014/main" id="{A20A65C4-C2ED-C260-EFC6-F5B70F4AC169}"/>
              </a:ext>
            </a:extLst>
          </p:cNvPr>
          <p:cNvPicPr>
            <a:picLocks noChangeAspect="1"/>
          </p:cNvPicPr>
          <p:nvPr/>
        </p:nvPicPr>
        <p:blipFill>
          <a:blip r:embed="rId2"/>
          <a:stretch>
            <a:fillRect/>
          </a:stretch>
        </p:blipFill>
        <p:spPr>
          <a:xfrm>
            <a:off x="685800" y="1179681"/>
            <a:ext cx="7772400" cy="4498638"/>
          </a:xfrm>
          <a:prstGeom prst="rect">
            <a:avLst/>
          </a:prstGeom>
        </p:spPr>
      </p:pic>
      <p:sp>
        <p:nvSpPr>
          <p:cNvPr id="7" name="TextBox 6">
            <a:extLst>
              <a:ext uri="{FF2B5EF4-FFF2-40B4-BE49-F238E27FC236}">
                <a16:creationId xmlns:a16="http://schemas.microsoft.com/office/drawing/2014/main" id="{6A8AA8FE-7623-D257-FBB4-AA44C3258B54}"/>
              </a:ext>
            </a:extLst>
          </p:cNvPr>
          <p:cNvSpPr txBox="1"/>
          <p:nvPr/>
        </p:nvSpPr>
        <p:spPr>
          <a:xfrm>
            <a:off x="2400300" y="5892581"/>
            <a:ext cx="6286500" cy="369332"/>
          </a:xfrm>
          <a:prstGeom prst="rect">
            <a:avLst/>
          </a:prstGeom>
          <a:noFill/>
        </p:spPr>
        <p:txBody>
          <a:bodyPr wrap="square">
            <a:spAutoFit/>
          </a:bodyPr>
          <a:lstStyle/>
          <a:p>
            <a:r>
              <a:rPr lang="en-BR" dirty="0">
                <a:hlinkClick r:id="rId3"/>
              </a:rPr>
              <a:t>https://confluence.ihtsdotools.org/display/DOC/Overviews</a:t>
            </a:r>
            <a:endParaRPr lang="en-BR" dirty="0"/>
          </a:p>
        </p:txBody>
      </p:sp>
    </p:spTree>
    <p:extLst>
      <p:ext uri="{BB962C8B-B14F-4D97-AF65-F5344CB8AC3E}">
        <p14:creationId xmlns:p14="http://schemas.microsoft.com/office/powerpoint/2010/main" val="3795987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3">
            <a:extLst>
              <a:ext uri="{FF2B5EF4-FFF2-40B4-BE49-F238E27FC236}">
                <a16:creationId xmlns:a16="http://schemas.microsoft.com/office/drawing/2014/main" id="{3503F2FE-2817-4A42-BEE9-96E88BF9345F}"/>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Onde usar as classificações??</a:t>
            </a:r>
          </a:p>
        </p:txBody>
      </p:sp>
      <p:sp>
        <p:nvSpPr>
          <p:cNvPr id="58370" name="Content Placeholder 4">
            <a:extLst>
              <a:ext uri="{FF2B5EF4-FFF2-40B4-BE49-F238E27FC236}">
                <a16:creationId xmlns:a16="http://schemas.microsoft.com/office/drawing/2014/main" id="{534D37B6-BDF2-F04C-9572-201E81149059}"/>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t>Comparar</a:t>
            </a:r>
            <a:r>
              <a:rPr lang="en-US" altLang="en-US" dirty="0"/>
              <a:t> dados entre </a:t>
            </a:r>
            <a:r>
              <a:rPr lang="en-US" altLang="en-US" dirty="0" err="1"/>
              <a:t>organizações</a:t>
            </a:r>
            <a:endParaRPr lang="en-US" altLang="en-US" dirty="0"/>
          </a:p>
          <a:p>
            <a:r>
              <a:rPr lang="en-US" altLang="en-US" dirty="0" err="1"/>
              <a:t>Avaliação</a:t>
            </a:r>
            <a:r>
              <a:rPr lang="en-US" altLang="en-US" dirty="0"/>
              <a:t> e </a:t>
            </a:r>
            <a:r>
              <a:rPr lang="en-US" altLang="en-US" dirty="0" err="1"/>
              <a:t>Controle</a:t>
            </a:r>
            <a:endParaRPr lang="en-US" altLang="en-US" dirty="0"/>
          </a:p>
          <a:p>
            <a:r>
              <a:rPr lang="en-US" altLang="en-US" dirty="0" err="1"/>
              <a:t>Usos</a:t>
            </a:r>
            <a:r>
              <a:rPr lang="en-US" altLang="en-US" dirty="0"/>
              <a:t> </a:t>
            </a:r>
            <a:r>
              <a:rPr lang="en-US" altLang="en-US" dirty="0" err="1"/>
              <a:t>secundários</a:t>
            </a:r>
            <a:r>
              <a:rPr lang="en-US" altLang="en-US" dirty="0"/>
              <a:t> </a:t>
            </a:r>
            <a:r>
              <a:rPr lang="en-US" altLang="en-US" dirty="0" err="1"/>
              <a:t>em</a:t>
            </a:r>
            <a:r>
              <a:rPr lang="en-US" altLang="en-US" dirty="0"/>
              <a:t> </a:t>
            </a:r>
            <a:r>
              <a:rPr lang="en-US" altLang="en-US" dirty="0" err="1"/>
              <a:t>geral</a:t>
            </a:r>
            <a:endParaRPr lang="en-US" altLang="en-US" dirty="0"/>
          </a:p>
          <a:p>
            <a:endParaRPr lang="en-US" altLang="en-US" dirty="0"/>
          </a:p>
          <a:p>
            <a:r>
              <a:rPr lang="en-US" altLang="en-US" dirty="0"/>
              <a:t>UTILIZAR DEPOIS DA ENTRADA DE DADOS !!!</a:t>
            </a:r>
          </a:p>
        </p:txBody>
      </p:sp>
      <p:sp>
        <p:nvSpPr>
          <p:cNvPr id="58371" name="Date Placeholder 1">
            <a:extLst>
              <a:ext uri="{FF2B5EF4-FFF2-40B4-BE49-F238E27FC236}">
                <a16:creationId xmlns:a16="http://schemas.microsoft.com/office/drawing/2014/main" id="{F4CB0C0C-C636-8B49-8517-6587D92A6C0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81ECF6C-4D81-0646-9FA0-DE55B7E5BA18}" type="datetime3">
              <a:rPr lang="pt-BR" altLang="en-US" smtClean="0"/>
              <a:pPr/>
              <a:t>14.03.23</a:t>
            </a:fld>
            <a:endParaRPr lang="pt-BR" altLang="en-US"/>
          </a:p>
        </p:txBody>
      </p:sp>
      <p:sp>
        <p:nvSpPr>
          <p:cNvPr id="58372" name="Slide Number Placeholder 2">
            <a:extLst>
              <a:ext uri="{FF2B5EF4-FFF2-40B4-BE49-F238E27FC236}">
                <a16:creationId xmlns:a16="http://schemas.microsoft.com/office/drawing/2014/main" id="{5FAD80C3-856C-0D4E-8E0B-D7B60F8E352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B1FFB109-14BE-314A-9B1E-068A4996BBF2}" type="slidenum">
              <a:rPr lang="pt-BR" altLang="en-US" smtClean="0"/>
              <a:pPr/>
              <a:t>16</a:t>
            </a:fld>
            <a:endParaRPr lang="pt-BR" altLang="en-US"/>
          </a:p>
        </p:txBody>
      </p:sp>
    </p:spTree>
    <p:extLst>
      <p:ext uri="{BB962C8B-B14F-4D97-AF65-F5344CB8AC3E}">
        <p14:creationId xmlns:p14="http://schemas.microsoft.com/office/powerpoint/2010/main" val="285478370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5C1E56CE-855E-CF41-B547-8344C456F5D7}"/>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r>
              <a:rPr lang="pt-BR" altLang="en-US" sz="3600" dirty="0"/>
              <a:t>Características das Terminologias Clínicas</a:t>
            </a:r>
          </a:p>
        </p:txBody>
      </p:sp>
      <p:sp>
        <p:nvSpPr>
          <p:cNvPr id="60418" name="Rectangle 3">
            <a:extLst>
              <a:ext uri="{FF2B5EF4-FFF2-40B4-BE49-F238E27FC236}">
                <a16:creationId xmlns:a16="http://schemas.microsoft.com/office/drawing/2014/main" id="{A1609968-5CC2-7A45-BFA7-C68FFA2F638F}"/>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Representação extensa de um domínio (abrangência)</a:t>
            </a:r>
          </a:p>
          <a:p>
            <a:r>
              <a:rPr lang="en-US" altLang="en-US"/>
              <a:t>Granularidade (Profundidade)</a:t>
            </a:r>
          </a:p>
          <a:p>
            <a:r>
              <a:rPr lang="en-US" altLang="en-US"/>
              <a:t>Núcleo:</a:t>
            </a:r>
          </a:p>
          <a:p>
            <a:pPr lvl="1"/>
            <a:r>
              <a:rPr lang="en-US" altLang="en-US"/>
              <a:t>Termos e conceitos</a:t>
            </a:r>
          </a:p>
          <a:p>
            <a:pPr lvl="1"/>
            <a:r>
              <a:rPr lang="en-US" altLang="en-US"/>
              <a:t>Relacionamentos</a:t>
            </a:r>
          </a:p>
          <a:p>
            <a:pPr lvl="1"/>
            <a:r>
              <a:rPr lang="en-US" altLang="en-US"/>
              <a:t>Definições</a:t>
            </a:r>
          </a:p>
          <a:p>
            <a:r>
              <a:rPr lang="en-US" altLang="en-US"/>
              <a:t>Adicionais:</a:t>
            </a:r>
          </a:p>
          <a:p>
            <a:pPr lvl="1"/>
            <a:r>
              <a:rPr lang="en-US" altLang="en-US"/>
              <a:t> Características da interface </a:t>
            </a:r>
          </a:p>
          <a:p>
            <a:pPr lvl="1"/>
            <a:r>
              <a:rPr lang="en-US" altLang="en-US"/>
              <a:t> Ferramentas de administração</a:t>
            </a:r>
          </a:p>
          <a:p>
            <a:endParaRPr lang="pt-BR" altLang="en-US"/>
          </a:p>
        </p:txBody>
      </p:sp>
    </p:spTree>
    <p:extLst>
      <p:ext uri="{BB962C8B-B14F-4D97-AF65-F5344CB8AC3E}">
        <p14:creationId xmlns:p14="http://schemas.microsoft.com/office/powerpoint/2010/main" val="143354389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2B4EBD66-E96F-8046-966B-E1CEC18070F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Terminologias X Ontologias</a:t>
            </a:r>
          </a:p>
        </p:txBody>
      </p:sp>
      <p:sp>
        <p:nvSpPr>
          <p:cNvPr id="62466" name="Rectangle 3">
            <a:extLst>
              <a:ext uri="{FF2B5EF4-FFF2-40B4-BE49-F238E27FC236}">
                <a16:creationId xmlns:a16="http://schemas.microsoft.com/office/drawing/2014/main" id="{07E1AE30-12E3-D24E-B85E-976FDCFB8F1D}"/>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b="0" dirty="0" err="1"/>
              <a:t>Terminologia</a:t>
            </a:r>
            <a:r>
              <a:rPr lang="en-US" altLang="en-US" b="0" dirty="0"/>
              <a:t> - define a </a:t>
            </a:r>
            <a:r>
              <a:rPr lang="en-US" altLang="en-US" b="0" dirty="0" err="1"/>
              <a:t>linguagem</a:t>
            </a:r>
            <a:r>
              <a:rPr lang="en-US" altLang="en-US" b="0" dirty="0"/>
              <a:t> / </a:t>
            </a:r>
            <a:r>
              <a:rPr lang="en-US" altLang="en-US" b="0" dirty="0" err="1"/>
              <a:t>s</a:t>
            </a:r>
            <a:r>
              <a:rPr lang="en-US" altLang="ja-JP" b="0" dirty="0" err="1"/>
              <a:t>ímbolos</a:t>
            </a:r>
            <a:r>
              <a:rPr lang="en-US" altLang="ja-JP" b="0" dirty="0"/>
              <a:t> </a:t>
            </a:r>
            <a:r>
              <a:rPr lang="en-US" altLang="ja-JP" b="0" dirty="0" err="1"/>
              <a:t>utilizados</a:t>
            </a:r>
            <a:r>
              <a:rPr lang="en-US" altLang="ja-JP" b="0" dirty="0"/>
              <a:t> </a:t>
            </a:r>
            <a:r>
              <a:rPr lang="en-US" altLang="ja-JP" b="0" dirty="0" err="1"/>
              <a:t>em</a:t>
            </a:r>
            <a:r>
              <a:rPr lang="en-US" altLang="ja-JP" b="0" dirty="0"/>
              <a:t> um </a:t>
            </a:r>
            <a:r>
              <a:rPr lang="en-US" altLang="ja-JP" b="0" dirty="0" err="1"/>
              <a:t>domínio</a:t>
            </a:r>
            <a:r>
              <a:rPr lang="en-US" altLang="ja-JP" b="0" dirty="0"/>
              <a:t> </a:t>
            </a:r>
            <a:r>
              <a:rPr lang="en-US" altLang="ja-JP" b="0" dirty="0" err="1"/>
              <a:t>específico</a:t>
            </a:r>
            <a:endParaRPr lang="en-US" altLang="ja-JP" b="0" dirty="0"/>
          </a:p>
          <a:p>
            <a:r>
              <a:rPr lang="en-US" altLang="ja-JP" b="0" dirty="0" err="1"/>
              <a:t>Ontologia</a:t>
            </a:r>
            <a:r>
              <a:rPr lang="en-US" altLang="ja-JP" b="0" dirty="0"/>
              <a:t> - </a:t>
            </a:r>
            <a:r>
              <a:rPr lang="en-US" altLang="ja-JP" b="0" dirty="0" err="1"/>
              <a:t>descreve</a:t>
            </a:r>
            <a:r>
              <a:rPr lang="en-US" altLang="ja-JP" b="0" dirty="0"/>
              <a:t> o </a:t>
            </a:r>
            <a:r>
              <a:rPr lang="en-US" altLang="ja-JP" b="0" dirty="0" err="1"/>
              <a:t>conhecimento</a:t>
            </a:r>
            <a:r>
              <a:rPr lang="en-US" altLang="ja-JP" b="0" dirty="0"/>
              <a:t> do </a:t>
            </a:r>
            <a:r>
              <a:rPr lang="en-US" altLang="ja-JP" b="0" dirty="0" err="1"/>
              <a:t>domínio</a:t>
            </a:r>
            <a:r>
              <a:rPr lang="en-US" altLang="ja-JP" b="0" dirty="0"/>
              <a:t>, </a:t>
            </a:r>
            <a:r>
              <a:rPr lang="en-US" altLang="ja-JP" b="0" dirty="0" err="1"/>
              <a:t>ou</a:t>
            </a:r>
            <a:r>
              <a:rPr lang="en-US" altLang="ja-JP" b="0" dirty="0"/>
              <a:t> </a:t>
            </a:r>
            <a:r>
              <a:rPr lang="en-US" altLang="ja-JP" b="0" dirty="0" err="1"/>
              <a:t>seja</a:t>
            </a:r>
            <a:r>
              <a:rPr lang="en-US" altLang="ja-JP" b="0" dirty="0"/>
              <a:t> </a:t>
            </a:r>
            <a:r>
              <a:rPr lang="en-US" altLang="ja-JP" b="0" dirty="0" err="1"/>
              <a:t>os</a:t>
            </a:r>
            <a:r>
              <a:rPr lang="en-US" altLang="ja-JP" b="0" dirty="0"/>
              <a:t> </a:t>
            </a:r>
            <a:r>
              <a:rPr lang="en-US" altLang="ja-JP" b="0" dirty="0" err="1"/>
              <a:t>conceitos</a:t>
            </a:r>
            <a:r>
              <a:rPr lang="en-US" altLang="ja-JP" b="0" dirty="0"/>
              <a:t> de </a:t>
            </a:r>
            <a:r>
              <a:rPr lang="en-US" altLang="ja-JP" b="0" dirty="0" err="1"/>
              <a:t>cada</a:t>
            </a:r>
            <a:r>
              <a:rPr lang="en-US" altLang="ja-JP" b="0" dirty="0"/>
              <a:t> </a:t>
            </a:r>
            <a:r>
              <a:rPr lang="en-US" altLang="ja-JP" b="0" dirty="0" err="1"/>
              <a:t>domínio</a:t>
            </a:r>
            <a:endParaRPr lang="en-US" altLang="en-US" b="0" dirty="0"/>
          </a:p>
          <a:p>
            <a:endParaRPr lang="en-US" altLang="en-US" dirty="0"/>
          </a:p>
          <a:p>
            <a:endParaRPr lang="en-US" altLang="en-US" dirty="0"/>
          </a:p>
        </p:txBody>
      </p:sp>
      <p:sp>
        <p:nvSpPr>
          <p:cNvPr id="62467" name="Rectangle 4">
            <a:extLst>
              <a:ext uri="{FF2B5EF4-FFF2-40B4-BE49-F238E27FC236}">
                <a16:creationId xmlns:a16="http://schemas.microsoft.com/office/drawing/2014/main" id="{B65F5A75-9FD6-8448-AD97-130F8A3A5203}"/>
              </a:ext>
            </a:extLst>
          </p:cNvPr>
          <p:cNvSpPr>
            <a:spLocks noChangeArrowheads="1"/>
          </p:cNvSpPr>
          <p:nvPr/>
        </p:nvSpPr>
        <p:spPr bwMode="auto">
          <a:xfrm>
            <a:off x="2286000" y="5818188"/>
            <a:ext cx="6645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a:t>Asunción Gómez-Pérez–Tutorial on Ontological Engineering: IJCAI’99C</a:t>
            </a:r>
          </a:p>
        </p:txBody>
      </p:sp>
    </p:spTree>
    <p:extLst>
      <p:ext uri="{BB962C8B-B14F-4D97-AF65-F5344CB8AC3E}">
        <p14:creationId xmlns:p14="http://schemas.microsoft.com/office/powerpoint/2010/main" val="198916277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A39DEAD9-C804-3840-B395-3339CCFE826B}"/>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br>
              <a:rPr lang="en-US" altLang="en-US"/>
            </a:br>
            <a:r>
              <a:rPr lang="en-US" altLang="en-US"/>
              <a:t>		</a:t>
            </a:r>
          </a:p>
        </p:txBody>
      </p:sp>
      <p:sp>
        <p:nvSpPr>
          <p:cNvPr id="64514" name="TextBox 2">
            <a:extLst>
              <a:ext uri="{FF2B5EF4-FFF2-40B4-BE49-F238E27FC236}">
                <a16:creationId xmlns:a16="http://schemas.microsoft.com/office/drawing/2014/main" id="{0701543F-8907-1541-992C-56923EB2D027}"/>
              </a:ext>
            </a:extLst>
          </p:cNvPr>
          <p:cNvSpPr txBox="1">
            <a:spLocks noChangeArrowheads="1"/>
          </p:cNvSpPr>
          <p:nvPr/>
        </p:nvSpPr>
        <p:spPr bwMode="auto">
          <a:xfrm>
            <a:off x="628650" y="6042025"/>
            <a:ext cx="75977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600"/>
              <a:t>Fonte: </a:t>
            </a:r>
            <a:r>
              <a:rPr lang="en-US" altLang="en-US" sz="1600">
                <a:hlinkClick r:id="rId3"/>
              </a:rPr>
              <a:t>https://peninsulalarder.com.au/lamb-cutlets-native-bush-tomato-flavour-pearls/knowledge-is-knowing-that-a-tomato-is-a-fruit-wisdom-is-not-putting-it-in-a-fruit-salad-quote-2/</a:t>
            </a:r>
            <a:endParaRPr lang="en-US" altLang="en-US" sz="1600"/>
          </a:p>
        </p:txBody>
      </p:sp>
      <p:sp>
        <p:nvSpPr>
          <p:cNvPr id="64515" name="Content Placeholder 4">
            <a:extLst>
              <a:ext uri="{FF2B5EF4-FFF2-40B4-BE49-F238E27FC236}">
                <a16:creationId xmlns:a16="http://schemas.microsoft.com/office/drawing/2014/main" id="{10D26EA8-E627-3F44-9608-CEF556AEC8BE}"/>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pic>
        <p:nvPicPr>
          <p:cNvPr id="64516" name="Picture 5">
            <a:extLst>
              <a:ext uri="{FF2B5EF4-FFF2-40B4-BE49-F238E27FC236}">
                <a16:creationId xmlns:a16="http://schemas.microsoft.com/office/drawing/2014/main" id="{0F69280F-6A53-864E-A5CD-152BF30A6F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50" y="365125"/>
            <a:ext cx="7162800"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617882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91E8567C-B16B-5D44-8588-0B339DD32681}"/>
              </a:ext>
            </a:extLst>
          </p:cNvPr>
          <p:cNvSpPr>
            <a:spLocks noGrp="1" noChangeArrowheads="1"/>
          </p:cNvSpPr>
          <p:nvPr>
            <p:ph type="body"/>
          </p:nvPr>
        </p:nvSpPr>
        <p:spPr>
          <a:xfrm>
            <a:off x="685800" y="995363"/>
            <a:ext cx="7848600" cy="3255962"/>
          </a:xfrm>
          <a:solidFill>
            <a:srgbClr val="FFCC00"/>
          </a:solidFill>
          <a:ln w="9360">
            <a:solidFill>
              <a:srgbClr val="000000"/>
            </a:solidFill>
            <a:miter lim="800000"/>
            <a:headEnd/>
            <a:tailEnd/>
          </a:ln>
          <a:effectLst>
            <a:outerShdw blurRad="63500" dist="107933" dir="2700000" algn="ctr" rotWithShape="0">
              <a:srgbClr val="808080"/>
            </a:outerShdw>
          </a:effectLst>
        </p:spPr>
        <p:txBody>
          <a:bodyPr anchor="t"/>
          <a:lstStyle/>
          <a:p>
            <a:pPr marL="342900" indent="-342900" eaLnBrk="1" hangingPunct="1">
              <a:spcBef>
                <a:spcPts val="10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r>
              <a:rPr lang="ja-JP" altLang="en-GB">
                <a:solidFill>
                  <a:srgbClr val="333399"/>
                </a:solidFill>
                <a:latin typeface="Arial"/>
              </a:rPr>
              <a:t>“</a:t>
            </a:r>
            <a:r>
              <a:rPr lang="en-GB" sz="4000" dirty="0">
                <a:solidFill>
                  <a:srgbClr val="333399"/>
                </a:solidFill>
              </a:rPr>
              <a:t>Nomenclature is of as much importance in this department of inquiry, as weights and measures in the physical sciences, and should be </a:t>
            </a:r>
            <a:r>
              <a:rPr lang="en-GB" dirty="0">
                <a:solidFill>
                  <a:srgbClr val="333399"/>
                </a:solidFill>
              </a:rPr>
              <a:t>settled without delay.</a:t>
            </a:r>
            <a:r>
              <a:rPr lang="ja-JP" altLang="en-GB" dirty="0">
                <a:solidFill>
                  <a:srgbClr val="333399"/>
                </a:solidFill>
                <a:latin typeface="Arial"/>
              </a:rPr>
              <a:t>”</a:t>
            </a:r>
            <a:endParaRPr lang="ja-JP" altLang="en-US" dirty="0">
              <a:solidFill>
                <a:srgbClr val="333399"/>
              </a:solidFill>
              <a:latin typeface="Arial"/>
            </a:endParaRPr>
          </a:p>
          <a:p>
            <a:pPr marL="342900" indent="-342900" eaLnBrk="1" hangingPunct="1">
              <a:spcBef>
                <a:spcPts val="10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endParaRPr lang="en-GB" dirty="0">
              <a:solidFill>
                <a:srgbClr val="333399"/>
              </a:solidFill>
            </a:endParaRPr>
          </a:p>
          <a:p>
            <a:pPr marL="342900" indent="-342900" eaLnBrk="1" hangingPunct="1">
              <a:lnSpc>
                <a:spcPct val="80000"/>
              </a:lnSpc>
              <a:spcBef>
                <a:spcPts val="5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endParaRPr lang="en-GB" sz="1800" dirty="0">
              <a:solidFill>
                <a:srgbClr val="333399"/>
              </a:solidFill>
            </a:endParaRPr>
          </a:p>
          <a:p>
            <a:pPr marL="342900" indent="-342900" eaLnBrk="1" hangingPunct="1">
              <a:lnSpc>
                <a:spcPct val="80000"/>
              </a:lnSpc>
              <a:spcBef>
                <a:spcPts val="5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endParaRPr lang="en-GB" sz="1800" b="1" dirty="0">
              <a:solidFill>
                <a:srgbClr val="000000"/>
              </a:solidFill>
            </a:endParaRPr>
          </a:p>
          <a:p>
            <a:pPr marL="342900" indent="-342900" eaLnBrk="1" hangingPunct="1">
              <a:spcBef>
                <a:spcPts val="5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r>
              <a:rPr lang="en-GB" sz="2000" dirty="0">
                <a:solidFill>
                  <a:srgbClr val="000000"/>
                </a:solidFill>
              </a:rPr>
              <a:t>  </a:t>
            </a:r>
          </a:p>
        </p:txBody>
      </p:sp>
      <p:sp>
        <p:nvSpPr>
          <p:cNvPr id="2" name="Rectangle 1">
            <a:extLst>
              <a:ext uri="{FF2B5EF4-FFF2-40B4-BE49-F238E27FC236}">
                <a16:creationId xmlns:a16="http://schemas.microsoft.com/office/drawing/2014/main" id="{2EF1BA8C-79F6-5349-AF88-EEEBFF51FF79}"/>
              </a:ext>
            </a:extLst>
          </p:cNvPr>
          <p:cNvSpPr/>
          <p:nvPr/>
        </p:nvSpPr>
        <p:spPr>
          <a:xfrm>
            <a:off x="766763" y="4483100"/>
            <a:ext cx="7848600" cy="1152525"/>
          </a:xfrm>
          <a:prstGeom prst="rect">
            <a:avLst/>
          </a:prstGeom>
          <a:solidFill>
            <a:srgbClr val="FFCC00"/>
          </a:solidFill>
          <a:ln w="9360">
            <a:solidFill>
              <a:srgbClr val="000000"/>
            </a:solidFill>
            <a:miter lim="800000"/>
            <a:headEnd/>
            <a:tailEnd/>
          </a:ln>
          <a:effectLst>
            <a:outerShdw blurRad="63500" dist="107933" dir="2700000" algn="ctr" rotWithShape="0">
              <a:srgbClr val="808080"/>
            </a:outerShdw>
          </a:effectLst>
        </p:spPr>
        <p:txBody>
          <a:bodyPr/>
          <a:lstStyle/>
          <a:p>
            <a:pPr marL="342900" indent="-342900" eaLnBrk="1" hangingPunct="1">
              <a:lnSpc>
                <a:spcPct val="90000"/>
              </a:lnSpc>
              <a:spcBef>
                <a:spcPts val="200"/>
              </a:spcBef>
              <a:tabLst>
                <a:tab pos="949325" algn="l"/>
                <a:tab pos="1863725" algn="l"/>
                <a:tab pos="2778125" algn="l"/>
                <a:tab pos="3692525" algn="l"/>
                <a:tab pos="4606925" algn="l"/>
                <a:tab pos="5521325" algn="l"/>
                <a:tab pos="6435725" algn="l"/>
                <a:tab pos="7350125" algn="l"/>
                <a:tab pos="8264525" algn="l"/>
                <a:tab pos="9178925" algn="l"/>
                <a:tab pos="10093325" algn="l"/>
              </a:tabLst>
              <a:defRPr/>
            </a:pPr>
            <a:br>
              <a:rPr lang="en-GB" sz="2400" i="1" dirty="0">
                <a:solidFill>
                  <a:srgbClr val="000000"/>
                </a:solidFill>
              </a:rPr>
            </a:br>
            <a:r>
              <a:rPr lang="en-GB" sz="2400" i="1" dirty="0">
                <a:solidFill>
                  <a:srgbClr val="000000"/>
                </a:solidFill>
              </a:rPr>
              <a:t>William Farr,  First Annual Report of the Registrar-General of Births, Deaths, and Marriages in England, 1839</a:t>
            </a:r>
            <a:r>
              <a:rPr lang="en-GB" sz="800" i="1" dirty="0">
                <a:solidFill>
                  <a:srgbClr val="000000"/>
                </a:solidFill>
              </a:rPr>
              <a:t>.</a:t>
            </a:r>
            <a:endParaRPr lang="en-US" sz="700" dirty="0">
              <a:solidFill>
                <a:srgbClr val="000000"/>
              </a:solidFill>
              <a:latin typeface="+mj-lt"/>
              <a:ea typeface="ＭＳ Ｐゴシック" charset="0"/>
              <a:cs typeface="ＭＳ Ｐゴシック" charset="0"/>
            </a:endParaRPr>
          </a:p>
        </p:txBody>
      </p:sp>
    </p:spTree>
    <p:extLst>
      <p:ext uri="{BB962C8B-B14F-4D97-AF65-F5344CB8AC3E}">
        <p14:creationId xmlns:p14="http://schemas.microsoft.com/office/powerpoint/2010/main" val="20372410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a:extLst>
              <a:ext uri="{FF2B5EF4-FFF2-40B4-BE49-F238E27FC236}">
                <a16:creationId xmlns:a16="http://schemas.microsoft.com/office/drawing/2014/main" id="{E94BD702-20FB-1C45-94B5-A23E0282EC0E}"/>
              </a:ext>
            </a:extLst>
          </p:cNvPr>
          <p:cNvSpPr>
            <a:spLocks noGrp="1" noChangeArrowheads="1"/>
          </p:cNvSpPr>
          <p:nvPr>
            <p:ph type="title"/>
          </p:nvPr>
        </p:nvSpPr>
        <p:spPr bwMode="auto">
          <a:xfrm>
            <a:off x="397515" y="136525"/>
            <a:ext cx="78867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a:r>
              <a:rPr lang="en-US" altLang="en-US" sz="3200" dirty="0" err="1"/>
              <a:t>Requisitos</a:t>
            </a:r>
            <a:r>
              <a:rPr lang="en-US" altLang="en-US" sz="3200" dirty="0"/>
              <a:t> para a </a:t>
            </a:r>
            <a:r>
              <a:rPr lang="en-US" altLang="en-US" sz="3200" dirty="0" err="1"/>
              <a:t>construção</a:t>
            </a:r>
            <a:r>
              <a:rPr lang="en-US" altLang="en-US" sz="3200" dirty="0"/>
              <a:t> de </a:t>
            </a:r>
            <a:r>
              <a:rPr lang="en-US" altLang="en-US" sz="3200" dirty="0" err="1"/>
              <a:t>uma</a:t>
            </a:r>
            <a:r>
              <a:rPr lang="en-US" altLang="en-US" sz="3200" dirty="0"/>
              <a:t> </a:t>
            </a:r>
            <a:r>
              <a:rPr lang="en-US" altLang="en-US" sz="3200" dirty="0" err="1"/>
              <a:t>terminologia</a:t>
            </a:r>
            <a:r>
              <a:rPr lang="en-US" altLang="en-US" sz="3200" dirty="0"/>
              <a:t> </a:t>
            </a:r>
            <a:r>
              <a:rPr lang="en-US" altLang="en-US" sz="3200" dirty="0" err="1"/>
              <a:t>clínica</a:t>
            </a:r>
            <a:endParaRPr lang="en-US" altLang="en-US" sz="3200" dirty="0"/>
          </a:p>
        </p:txBody>
      </p:sp>
      <p:sp>
        <p:nvSpPr>
          <p:cNvPr id="66562" name="Content Placeholder 2">
            <a:extLst>
              <a:ext uri="{FF2B5EF4-FFF2-40B4-BE49-F238E27FC236}">
                <a16:creationId xmlns:a16="http://schemas.microsoft.com/office/drawing/2014/main" id="{FED97CF1-8EE2-6C46-BCFA-BD792CC2840A}"/>
              </a:ext>
            </a:extLst>
          </p:cNvPr>
          <p:cNvSpPr>
            <a:spLocks noGrp="1" noChangeArrowheads="1"/>
          </p:cNvSpPr>
          <p:nvPr>
            <p:ph idx="1"/>
          </p:nvPr>
        </p:nvSpPr>
        <p:spPr bwMode="auto">
          <a:xfrm>
            <a:off x="475447" y="1525731"/>
            <a:ext cx="7886700" cy="50131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t>Abrangência</a:t>
            </a:r>
            <a:endParaRPr lang="en-US" altLang="en-US" dirty="0"/>
          </a:p>
          <a:p>
            <a:r>
              <a:rPr lang="en-US" altLang="en-US" dirty="0"/>
              <a:t>Sem </a:t>
            </a:r>
            <a:r>
              <a:rPr lang="en-US" altLang="en-US" dirty="0" err="1"/>
              <a:t>redundância</a:t>
            </a:r>
            <a:endParaRPr lang="en-US" altLang="en-US" dirty="0"/>
          </a:p>
          <a:p>
            <a:r>
              <a:rPr lang="en-US" altLang="en-US" dirty="0" err="1"/>
              <a:t>Sinônimia</a:t>
            </a:r>
            <a:endParaRPr lang="en-US" altLang="en-US" dirty="0"/>
          </a:p>
          <a:p>
            <a:r>
              <a:rPr lang="en-US" altLang="en-US" dirty="0" err="1"/>
              <a:t>Definições</a:t>
            </a:r>
            <a:r>
              <a:rPr lang="en-US" altLang="en-US" dirty="0"/>
              <a:t> </a:t>
            </a:r>
            <a:r>
              <a:rPr lang="en-US" altLang="en-US" dirty="0" err="1"/>
              <a:t>claras</a:t>
            </a:r>
            <a:r>
              <a:rPr lang="en-US" altLang="en-US" dirty="0"/>
              <a:t> e </a:t>
            </a:r>
            <a:r>
              <a:rPr lang="en-US" altLang="en-US" dirty="0" err="1"/>
              <a:t>completas</a:t>
            </a:r>
            <a:endParaRPr lang="en-US" altLang="en-US" dirty="0"/>
          </a:p>
          <a:p>
            <a:r>
              <a:rPr lang="en-US" altLang="en-US" dirty="0" err="1"/>
              <a:t>Multihierarquias</a:t>
            </a:r>
            <a:endParaRPr lang="en-US" altLang="en-US" dirty="0"/>
          </a:p>
          <a:p>
            <a:r>
              <a:rPr lang="en-US" altLang="en-US" dirty="0" err="1"/>
              <a:t>Consistência</a:t>
            </a:r>
            <a:r>
              <a:rPr lang="en-US" altLang="en-US" dirty="0"/>
              <a:t> </a:t>
            </a:r>
          </a:p>
          <a:p>
            <a:r>
              <a:rPr lang="en-US" altLang="en-US" dirty="0" err="1"/>
              <a:t>Relações</a:t>
            </a:r>
            <a:r>
              <a:rPr lang="en-US" altLang="en-US" dirty="0"/>
              <a:t> </a:t>
            </a:r>
            <a:r>
              <a:rPr lang="en-US" altLang="en-US" dirty="0" err="1"/>
              <a:t>explícitas</a:t>
            </a:r>
            <a:r>
              <a:rPr lang="en-US" altLang="en-US" dirty="0"/>
              <a:t> </a:t>
            </a:r>
            <a:br>
              <a:rPr lang="en-US" altLang="en-US" dirty="0"/>
            </a:br>
            <a:endParaRPr lang="en-US" altLang="en-US" dirty="0"/>
          </a:p>
        </p:txBody>
      </p:sp>
      <p:sp>
        <p:nvSpPr>
          <p:cNvPr id="66563" name="Date Placeholder 3">
            <a:extLst>
              <a:ext uri="{FF2B5EF4-FFF2-40B4-BE49-F238E27FC236}">
                <a16:creationId xmlns:a16="http://schemas.microsoft.com/office/drawing/2014/main" id="{C016B9C0-C139-744E-B665-3DDC424E4C55}"/>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CDC9DCC1-35A4-C347-ABB4-290CDA364EFE}" type="datetime3">
              <a:rPr lang="pt-BR" altLang="en-US" smtClean="0"/>
              <a:pPr/>
              <a:t>14.03.23</a:t>
            </a:fld>
            <a:endParaRPr lang="pt-BR" altLang="en-US"/>
          </a:p>
        </p:txBody>
      </p:sp>
      <p:sp>
        <p:nvSpPr>
          <p:cNvPr id="66564" name="Slide Number Placeholder 4">
            <a:extLst>
              <a:ext uri="{FF2B5EF4-FFF2-40B4-BE49-F238E27FC236}">
                <a16:creationId xmlns:a16="http://schemas.microsoft.com/office/drawing/2014/main" id="{56C67299-2851-7C4C-AF1C-396007D8F731}"/>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0508ED8B-0717-EC49-ADFF-92F5964154B0}" type="slidenum">
              <a:rPr lang="pt-BR" altLang="en-US" smtClean="0"/>
              <a:pPr/>
              <a:t>20</a:t>
            </a:fld>
            <a:endParaRPr lang="pt-BR" altLang="en-US"/>
          </a:p>
        </p:txBody>
      </p:sp>
      <p:sp>
        <p:nvSpPr>
          <p:cNvPr id="66565" name="TextBox 5">
            <a:extLst>
              <a:ext uri="{FF2B5EF4-FFF2-40B4-BE49-F238E27FC236}">
                <a16:creationId xmlns:a16="http://schemas.microsoft.com/office/drawing/2014/main" id="{5AB2393C-2AD8-D54B-946E-43B20B4F3871}"/>
              </a:ext>
            </a:extLst>
          </p:cNvPr>
          <p:cNvSpPr txBox="1">
            <a:spLocks noChangeArrowheads="1"/>
          </p:cNvSpPr>
          <p:nvPr/>
        </p:nvSpPr>
        <p:spPr bwMode="auto">
          <a:xfrm>
            <a:off x="197644" y="5245720"/>
            <a:ext cx="8748712" cy="175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dirty="0"/>
              <a:t>Cimino, J. J. “Desiderata Twenty-First Century” Meth. 394-Desiderata for Controlled Medical Vocabularies in the </a:t>
            </a:r>
            <a:r>
              <a:rPr lang="en-US" altLang="en-US" dirty="0" err="1"/>
              <a:t>TwentyFirst</a:t>
            </a:r>
            <a:r>
              <a:rPr lang="en-US" altLang="en-US" dirty="0"/>
              <a:t> </a:t>
            </a:r>
            <a:r>
              <a:rPr lang="en-US" altLang="en-US" dirty="0" err="1"/>
              <a:t>CenturyMeth</a:t>
            </a:r>
            <a:r>
              <a:rPr lang="en-US" altLang="en-US" dirty="0"/>
              <a:t>. Inf in Med, 1998: 37;394 – 403</a:t>
            </a:r>
          </a:p>
          <a:p>
            <a:endParaRPr lang="en-US" altLang="en-US" dirty="0"/>
          </a:p>
          <a:p>
            <a:endParaRPr lang="en-US" altLang="en-US" dirty="0"/>
          </a:p>
          <a:p>
            <a:endParaRPr lang="en-US" altLang="en-US" dirty="0"/>
          </a:p>
          <a:p>
            <a:endParaRPr lang="en-US" altLang="en-US" dirty="0"/>
          </a:p>
        </p:txBody>
      </p:sp>
    </p:spTree>
    <p:extLst>
      <p:ext uri="{BB962C8B-B14F-4D97-AF65-F5344CB8AC3E}">
        <p14:creationId xmlns:p14="http://schemas.microsoft.com/office/powerpoint/2010/main" val="329112859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tângulo 3">
            <a:extLst>
              <a:ext uri="{FF2B5EF4-FFF2-40B4-BE49-F238E27FC236}">
                <a16:creationId xmlns:a16="http://schemas.microsoft.com/office/drawing/2014/main" id="{1D0790DE-CB76-7C41-A531-D3F5B29F0470}"/>
              </a:ext>
            </a:extLst>
          </p:cNvPr>
          <p:cNvSpPr>
            <a:spLocks noChangeArrowheads="1"/>
          </p:cNvSpPr>
          <p:nvPr/>
        </p:nvSpPr>
        <p:spPr bwMode="auto">
          <a:xfrm>
            <a:off x="1181100" y="5202238"/>
            <a:ext cx="8374063" cy="116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pt-BR" altLang="en-US" sz="1400" b="1">
              <a:ea typeface="ＭＳ Ｐゴシック" panose="020B0600070205080204" pitchFamily="34" charset="-128"/>
            </a:endParaRPr>
          </a:p>
          <a:p>
            <a:pPr eaLnBrk="1" hangingPunct="1"/>
            <a:r>
              <a:rPr lang="pt-BR" altLang="en-US" sz="1400" b="1">
                <a:ea typeface="ＭＳ Ｐゴシック" panose="020B0600070205080204" pitchFamily="34" charset="-128"/>
              </a:rPr>
              <a:t>Desiderata for Controlled Medical Vocabularies in the Twenty-First Century</a:t>
            </a:r>
          </a:p>
          <a:p>
            <a:pPr eaLnBrk="1" hangingPunct="1"/>
            <a:r>
              <a:rPr lang="pt-BR" altLang="en-US" sz="1400" b="1">
                <a:ea typeface="ＭＳ Ｐゴシック" panose="020B0600070205080204" pitchFamily="34" charset="-128"/>
              </a:rPr>
              <a:t>James J. Cimino, M.D.</a:t>
            </a:r>
          </a:p>
          <a:p>
            <a:pPr eaLnBrk="1" hangingPunct="1"/>
            <a:r>
              <a:rPr lang="pt-BR" altLang="en-US" sz="1200" b="1" i="1">
                <a:ea typeface="ＭＳ Ｐゴシック" panose="020B0600070205080204" pitchFamily="34" charset="-128"/>
              </a:rPr>
              <a:t>Methods Inf Med</a:t>
            </a:r>
            <a:r>
              <a:rPr lang="pt-BR" altLang="en-US" sz="1400" b="1">
                <a:ea typeface="ＭＳ Ｐゴシック" panose="020B0600070205080204" pitchFamily="34" charset="-128"/>
              </a:rPr>
              <a:t>, </a:t>
            </a:r>
            <a:r>
              <a:rPr lang="pt-BR" altLang="en-US" sz="1200" b="1">
                <a:ea typeface="ＭＳ Ｐゴシック" panose="020B0600070205080204" pitchFamily="34" charset="-128"/>
              </a:rPr>
              <a:t>1998 November 37(4-5); 394-403</a:t>
            </a:r>
          </a:p>
          <a:p>
            <a:pPr eaLnBrk="1" hangingPunct="1"/>
            <a:endParaRPr lang="pt-BR" altLang="en-US" sz="1400">
              <a:ea typeface="ＭＳ Ｐゴシック" panose="020B0600070205080204" pitchFamily="34" charset="-128"/>
            </a:endParaRPr>
          </a:p>
        </p:txBody>
      </p:sp>
      <p:pic>
        <p:nvPicPr>
          <p:cNvPr id="68610" name="Picture 2">
            <a:extLst>
              <a:ext uri="{FF2B5EF4-FFF2-40B4-BE49-F238E27FC236}">
                <a16:creationId xmlns:a16="http://schemas.microsoft.com/office/drawing/2014/main" id="{ADF16EB8-FC13-F04F-9C4A-3DFC3EBE7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100" y="927100"/>
            <a:ext cx="6345238" cy="45005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611" name="Espaço Reservado para Número de Slide 1">
            <a:extLst>
              <a:ext uri="{FF2B5EF4-FFF2-40B4-BE49-F238E27FC236}">
                <a16:creationId xmlns:a16="http://schemas.microsoft.com/office/drawing/2014/main" id="{C623DB78-B0BD-3C42-8F83-969F6B1A7776}"/>
              </a:ext>
            </a:extLst>
          </p:cNvPr>
          <p:cNvSpPr>
            <a:spLocks noGrp="1"/>
          </p:cNvSpPr>
          <p:nvPr>
            <p:ph type="sldNum" sz="quarter" idx="12"/>
          </p:nvPr>
        </p:nvSpPr>
        <p:spPr bwMode="auto">
          <a:xfrm>
            <a:off x="7010400" y="65182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60BC165B-8B5F-CE47-942F-5B90BE0CCCFD}" type="slidenum">
              <a:rPr lang="en-US" altLang="pt-BR" sz="1200" smtClean="0">
                <a:solidFill>
                  <a:srgbClr val="898989"/>
                </a:solidFill>
                <a:ea typeface="ＭＳ Ｐゴシック" panose="020B0600070205080204" pitchFamily="34" charset="-128"/>
              </a:rPr>
              <a:pPr/>
              <a:t>21</a:t>
            </a:fld>
            <a:endParaRPr lang="en-US" altLang="pt-BR" sz="1200">
              <a:solidFill>
                <a:srgbClr val="898989"/>
              </a:solidFill>
              <a:ea typeface="ＭＳ Ｐゴシック" panose="020B0600070205080204" pitchFamily="34" charset="-128"/>
            </a:endParaRPr>
          </a:p>
        </p:txBody>
      </p:sp>
    </p:spTree>
    <p:extLst>
      <p:ext uri="{BB962C8B-B14F-4D97-AF65-F5344CB8AC3E}">
        <p14:creationId xmlns:p14="http://schemas.microsoft.com/office/powerpoint/2010/main" val="2996219135"/>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6">
            <a:extLst>
              <a:ext uri="{FF2B5EF4-FFF2-40B4-BE49-F238E27FC236}">
                <a16:creationId xmlns:a16="http://schemas.microsoft.com/office/drawing/2014/main" id="{A2AAB273-8A50-3941-85BA-AA125428DDF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Terminologias - Primeira Gera</a:t>
            </a:r>
            <a:r>
              <a:rPr lang="en-US" altLang="ja-JP"/>
              <a:t>ção</a:t>
            </a:r>
            <a:endParaRPr lang="en-US" altLang="en-US"/>
          </a:p>
        </p:txBody>
      </p:sp>
      <p:sp>
        <p:nvSpPr>
          <p:cNvPr id="69634" name="Rectangle 7">
            <a:extLst>
              <a:ext uri="{FF2B5EF4-FFF2-40B4-BE49-F238E27FC236}">
                <a16:creationId xmlns:a16="http://schemas.microsoft.com/office/drawing/2014/main" id="{0EFBFF27-EBC2-6A45-AF4F-197177AD8AAD}"/>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Estrutura: Listas de Termos com c</a:t>
            </a:r>
            <a:r>
              <a:rPr lang="en-US" altLang="ja-JP"/>
              <a:t>ódigos, índice alfabético com permutações</a:t>
            </a:r>
            <a:endParaRPr lang="en-US" altLang="en-US"/>
          </a:p>
          <a:p>
            <a:r>
              <a:rPr lang="en-US" altLang="en-US"/>
              <a:t>organization : fixa (geralmente </a:t>
            </a:r>
            <a:r>
              <a:rPr lang="en-US" altLang="ja-JP"/>
              <a:t>única</a:t>
            </a:r>
            <a:r>
              <a:rPr lang="en-US" altLang="en-US"/>
              <a:t>, hier</a:t>
            </a:r>
            <a:r>
              <a:rPr lang="en-US" altLang="ja-JP"/>
              <a:t>árquica</a:t>
            </a:r>
            <a:r>
              <a:rPr lang="en-US" altLang="en-US"/>
              <a:t>)</a:t>
            </a:r>
          </a:p>
          <a:p>
            <a:r>
              <a:rPr lang="en-US" altLang="en-US"/>
              <a:t>Finalidade : atende a uma aplica</a:t>
            </a:r>
            <a:r>
              <a:rPr lang="en-US" altLang="ja-JP"/>
              <a:t>ção específica</a:t>
            </a:r>
            <a:endParaRPr lang="en-US" altLang="en-US"/>
          </a:p>
          <a:p>
            <a:r>
              <a:rPr lang="en-US" altLang="en-US"/>
              <a:t>Flexibilidade: nenhuma   </a:t>
            </a:r>
          </a:p>
          <a:p>
            <a:r>
              <a:rPr lang="en-US" altLang="en-US"/>
              <a:t>Extens</a:t>
            </a:r>
            <a:r>
              <a:rPr lang="en-US" altLang="ja-JP"/>
              <a:t>ões:  somente pelo autor</a:t>
            </a:r>
            <a:endParaRPr lang="en-US" altLang="en-US"/>
          </a:p>
          <a:p>
            <a:r>
              <a:rPr lang="en-US" altLang="en-US"/>
              <a:t>Possibilita processamento sem</a:t>
            </a:r>
            <a:r>
              <a:rPr lang="en-US" altLang="ja-JP"/>
              <a:t>ântico</a:t>
            </a:r>
            <a:r>
              <a:rPr lang="en-US" altLang="en-US"/>
              <a:t> : N</a:t>
            </a:r>
            <a:r>
              <a:rPr lang="en-US" altLang="ja-JP"/>
              <a:t>ÃO</a:t>
            </a:r>
            <a:endParaRPr lang="en-US" altLang="en-US"/>
          </a:p>
          <a:p>
            <a:pPr lvl="1"/>
            <a:r>
              <a:rPr lang="en-US" altLang="en-US"/>
              <a:t>Exemplos : CID10, TUSS, AMB, CBHPM 	 </a:t>
            </a:r>
          </a:p>
          <a:p>
            <a:endParaRPr lang="en-US" altLang="en-US"/>
          </a:p>
          <a:p>
            <a:endParaRPr lang="en-US" altLang="en-US"/>
          </a:p>
        </p:txBody>
      </p:sp>
    </p:spTree>
    <p:extLst>
      <p:ext uri="{BB962C8B-B14F-4D97-AF65-F5344CB8AC3E}">
        <p14:creationId xmlns:p14="http://schemas.microsoft.com/office/powerpoint/2010/main" val="4238288931"/>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a:extLst>
              <a:ext uri="{FF2B5EF4-FFF2-40B4-BE49-F238E27FC236}">
                <a16:creationId xmlns:a16="http://schemas.microsoft.com/office/drawing/2014/main" id="{40D179EC-38E2-414B-9E56-0609990C8B7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Terminologias - Segunda Gera</a:t>
            </a:r>
            <a:r>
              <a:rPr lang="en-US" altLang="ja-JP"/>
              <a:t>ção</a:t>
            </a:r>
            <a:endParaRPr lang="en-US" altLang="en-US"/>
          </a:p>
        </p:txBody>
      </p:sp>
      <p:sp>
        <p:nvSpPr>
          <p:cNvPr id="71682" name="Rectangle 3">
            <a:extLst>
              <a:ext uri="{FF2B5EF4-FFF2-40B4-BE49-F238E27FC236}">
                <a16:creationId xmlns:a16="http://schemas.microsoft.com/office/drawing/2014/main" id="{88BD2504-8EEB-984B-A31C-C2758B841FE4}"/>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t>Estrutura</a:t>
            </a:r>
            <a:r>
              <a:rPr lang="en-US" altLang="en-US" dirty="0"/>
              <a:t>: </a:t>
            </a:r>
            <a:r>
              <a:rPr lang="en-US" altLang="en-US" dirty="0" err="1"/>
              <a:t>categorias</a:t>
            </a:r>
            <a:r>
              <a:rPr lang="en-US" altLang="en-US" dirty="0"/>
              <a:t> + thesaurus</a:t>
            </a:r>
          </a:p>
          <a:p>
            <a:pPr lvl="1"/>
            <a:r>
              <a:rPr lang="en-US" altLang="en-US" dirty="0"/>
              <a:t>	+ </a:t>
            </a:r>
            <a:r>
              <a:rPr lang="en-US" altLang="en-US" dirty="0" err="1"/>
              <a:t>listas</a:t>
            </a:r>
            <a:r>
              <a:rPr lang="en-US" altLang="en-US" dirty="0"/>
              <a:t> (</a:t>
            </a:r>
            <a:r>
              <a:rPr lang="en-US" altLang="en-US" dirty="0" err="1"/>
              <a:t>classifica</a:t>
            </a:r>
            <a:r>
              <a:rPr lang="en-US" altLang="ja-JP" dirty="0" err="1"/>
              <a:t>ções</a:t>
            </a:r>
            <a:r>
              <a:rPr lang="en-US" altLang="en-US" dirty="0"/>
              <a:t>, </a:t>
            </a:r>
            <a:r>
              <a:rPr lang="en-US" altLang="en-US" dirty="0" err="1"/>
              <a:t>nomenclaturas</a:t>
            </a:r>
            <a:r>
              <a:rPr lang="en-US" altLang="en-US" dirty="0"/>
              <a:t>, ...)</a:t>
            </a:r>
          </a:p>
          <a:p>
            <a:r>
              <a:rPr lang="en-US" altLang="en-US" dirty="0" err="1"/>
              <a:t>organização</a:t>
            </a:r>
            <a:r>
              <a:rPr lang="en-US" altLang="en-US" dirty="0"/>
              <a:t> : </a:t>
            </a:r>
            <a:r>
              <a:rPr lang="en-US" altLang="en-US" dirty="0" err="1"/>
              <a:t>din</a:t>
            </a:r>
            <a:r>
              <a:rPr lang="en-US" altLang="ja-JP" dirty="0" err="1"/>
              <a:t>â</a:t>
            </a:r>
            <a:r>
              <a:rPr lang="en-US" altLang="en-US" dirty="0" err="1"/>
              <a:t>mica</a:t>
            </a:r>
            <a:r>
              <a:rPr lang="en-US" altLang="en-US" dirty="0"/>
              <a:t> (m</a:t>
            </a:r>
            <a:r>
              <a:rPr lang="en-US" altLang="ja-JP" dirty="0"/>
              <a:t>ulti-axial</a:t>
            </a:r>
            <a:r>
              <a:rPr lang="en-US" altLang="en-US" dirty="0"/>
              <a:t>, </a:t>
            </a:r>
            <a:r>
              <a:rPr lang="en-US" altLang="en-US" dirty="0" err="1"/>
              <a:t>hierarqu</a:t>
            </a:r>
            <a:r>
              <a:rPr lang="en-US" altLang="ja-JP" dirty="0" err="1"/>
              <a:t>íca</a:t>
            </a:r>
            <a:r>
              <a:rPr lang="en-US" altLang="en-US" dirty="0"/>
              <a:t>)</a:t>
            </a:r>
          </a:p>
          <a:p>
            <a:r>
              <a:rPr lang="en-US" altLang="en-US" dirty="0" err="1"/>
              <a:t>Finalidade</a:t>
            </a:r>
            <a:r>
              <a:rPr lang="en-US" altLang="en-US" dirty="0"/>
              <a:t> : </a:t>
            </a:r>
            <a:r>
              <a:rPr lang="en-US" altLang="en-US" dirty="0" err="1"/>
              <a:t>atende</a:t>
            </a:r>
            <a:r>
              <a:rPr lang="en-US" altLang="en-US" dirty="0"/>
              <a:t> </a:t>
            </a:r>
            <a:r>
              <a:rPr lang="en-US" altLang="en-US" dirty="0" err="1"/>
              <a:t>v</a:t>
            </a:r>
            <a:r>
              <a:rPr lang="en-US" altLang="ja-JP" dirty="0" err="1"/>
              <a:t>árias</a:t>
            </a:r>
            <a:r>
              <a:rPr lang="en-US" altLang="ja-JP" dirty="0"/>
              <a:t> </a:t>
            </a:r>
            <a:r>
              <a:rPr lang="en-US" altLang="ja-JP" dirty="0" err="1"/>
              <a:t>aplicações</a:t>
            </a:r>
            <a:endParaRPr lang="en-US" altLang="en-US" dirty="0"/>
          </a:p>
          <a:p>
            <a:r>
              <a:rPr lang="en-US" altLang="en-US" dirty="0" err="1"/>
              <a:t>Flexibilidade</a:t>
            </a:r>
            <a:r>
              <a:rPr lang="en-US" altLang="en-US" dirty="0"/>
              <a:t> e </a:t>
            </a:r>
            <a:r>
              <a:rPr lang="en-US" altLang="en-US" dirty="0" err="1"/>
              <a:t>Extens</a:t>
            </a:r>
            <a:r>
              <a:rPr lang="en-US" altLang="ja-JP" dirty="0" err="1"/>
              <a:t>ões</a:t>
            </a:r>
            <a:r>
              <a:rPr lang="en-US" altLang="ja-JP" dirty="0"/>
              <a:t>:  </a:t>
            </a:r>
            <a:r>
              <a:rPr lang="en-US" altLang="en-US" dirty="0" err="1"/>
              <a:t>extens</a:t>
            </a:r>
            <a:r>
              <a:rPr lang="en-US" altLang="ja-JP" dirty="0" err="1"/>
              <a:t>ões</a:t>
            </a:r>
            <a:r>
              <a:rPr lang="en-US" altLang="ja-JP" dirty="0"/>
              <a:t> </a:t>
            </a:r>
            <a:r>
              <a:rPr lang="en-US" altLang="ja-JP" dirty="0" err="1"/>
              <a:t>podem</a:t>
            </a:r>
            <a:r>
              <a:rPr lang="en-US" altLang="ja-JP" dirty="0"/>
              <a:t> ser </a:t>
            </a:r>
            <a:r>
              <a:rPr lang="en-US" altLang="ja-JP" dirty="0" err="1"/>
              <a:t>feitas</a:t>
            </a:r>
            <a:r>
              <a:rPr lang="en-US" altLang="ja-JP" dirty="0"/>
              <a:t> por </a:t>
            </a:r>
            <a:r>
              <a:rPr lang="en-US" altLang="ja-JP" dirty="0" err="1"/>
              <a:t>usuários</a:t>
            </a:r>
            <a:r>
              <a:rPr lang="en-US" altLang="ja-JP" dirty="0"/>
              <a:t> </a:t>
            </a:r>
            <a:r>
              <a:rPr lang="en-US" altLang="ja-JP" dirty="0" err="1"/>
              <a:t>sem</a:t>
            </a:r>
            <a:r>
              <a:rPr lang="en-US" altLang="ja-JP" dirty="0"/>
              <a:t> </a:t>
            </a:r>
            <a:r>
              <a:rPr lang="en-US" altLang="ja-JP" dirty="0" err="1"/>
              <a:t>conhecimento</a:t>
            </a:r>
            <a:r>
              <a:rPr lang="en-US" altLang="ja-JP" dirty="0"/>
              <a:t> / ferramentas</a:t>
            </a:r>
            <a:endParaRPr lang="en-US" altLang="en-US" dirty="0"/>
          </a:p>
          <a:p>
            <a:r>
              <a:rPr lang="en-US" altLang="en-US" dirty="0" err="1"/>
              <a:t>Possibilita</a:t>
            </a:r>
            <a:r>
              <a:rPr lang="en-US" altLang="en-US" dirty="0"/>
              <a:t> </a:t>
            </a:r>
            <a:r>
              <a:rPr lang="en-US" altLang="en-US" dirty="0" err="1"/>
              <a:t>processamento</a:t>
            </a:r>
            <a:r>
              <a:rPr lang="en-US" altLang="en-US" dirty="0"/>
              <a:t> </a:t>
            </a:r>
            <a:r>
              <a:rPr lang="en-US" altLang="en-US" dirty="0" err="1"/>
              <a:t>sem</a:t>
            </a:r>
            <a:r>
              <a:rPr lang="en-US" altLang="ja-JP" dirty="0" err="1"/>
              <a:t>ântico</a:t>
            </a:r>
            <a:r>
              <a:rPr lang="en-US" altLang="en-US" dirty="0"/>
              <a:t> : Sim, </a:t>
            </a:r>
            <a:r>
              <a:rPr lang="en-US" altLang="en-US" dirty="0" err="1"/>
              <a:t>restrito</a:t>
            </a:r>
            <a:r>
              <a:rPr lang="en-US" altLang="en-US" dirty="0"/>
              <a:t> </a:t>
            </a:r>
            <a:r>
              <a:rPr lang="en-US" altLang="ja-JP" dirty="0" err="1"/>
              <a:t>às</a:t>
            </a:r>
            <a:r>
              <a:rPr lang="en-US" altLang="ja-JP" dirty="0"/>
              <a:t> </a:t>
            </a:r>
            <a:r>
              <a:rPr lang="en-US" altLang="ja-JP" dirty="0" err="1"/>
              <a:t>categorias</a:t>
            </a:r>
            <a:r>
              <a:rPr lang="en-US" altLang="ja-JP" dirty="0"/>
              <a:t> </a:t>
            </a:r>
            <a:r>
              <a:rPr lang="en-US" altLang="ja-JP" dirty="0" err="1"/>
              <a:t>pré-definidas</a:t>
            </a:r>
            <a:endParaRPr lang="en-US" altLang="en-US" dirty="0"/>
          </a:p>
          <a:p>
            <a:pPr lvl="1"/>
            <a:r>
              <a:rPr lang="en-US" altLang="en-US" dirty="0" err="1"/>
              <a:t>Exemplos</a:t>
            </a:r>
            <a:r>
              <a:rPr lang="en-US" altLang="en-US" dirty="0"/>
              <a:t> :  LOINC-LAB, CIF 	 </a:t>
            </a:r>
          </a:p>
          <a:p>
            <a:endParaRPr lang="en-US" altLang="en-US" dirty="0"/>
          </a:p>
          <a:p>
            <a:endParaRPr lang="en-US" altLang="en-US" dirty="0"/>
          </a:p>
        </p:txBody>
      </p:sp>
    </p:spTree>
    <p:extLst>
      <p:ext uri="{BB962C8B-B14F-4D97-AF65-F5344CB8AC3E}">
        <p14:creationId xmlns:p14="http://schemas.microsoft.com/office/powerpoint/2010/main" val="306906893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a:extLst>
              <a:ext uri="{FF2B5EF4-FFF2-40B4-BE49-F238E27FC236}">
                <a16:creationId xmlns:a16="http://schemas.microsoft.com/office/drawing/2014/main" id="{ADE015D3-CAE2-AE4A-84B0-A303C7BFFEB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Terminologias - Terceira Gera</a:t>
            </a:r>
            <a:r>
              <a:rPr lang="en-US" altLang="ja-JP"/>
              <a:t>ção</a:t>
            </a:r>
            <a:endParaRPr lang="en-US" altLang="en-US"/>
          </a:p>
        </p:txBody>
      </p:sp>
      <p:sp>
        <p:nvSpPr>
          <p:cNvPr id="73730" name="Rectangle 3">
            <a:extLst>
              <a:ext uri="{FF2B5EF4-FFF2-40B4-BE49-F238E27FC236}">
                <a16:creationId xmlns:a16="http://schemas.microsoft.com/office/drawing/2014/main" id="{18E703A4-29DA-C44A-AF6B-6BC288080A7D}"/>
              </a:ext>
            </a:extLst>
          </p:cNvPr>
          <p:cNvSpPr>
            <a:spLocks noGrp="1" noChangeArrowheads="1"/>
          </p:cNvSpPr>
          <p:nvPr>
            <p:ph idx="1"/>
          </p:nvPr>
        </p:nvSpPr>
        <p:spPr bwMode="auto">
          <a:xfrm>
            <a:off x="442913" y="1216025"/>
            <a:ext cx="7886700" cy="4351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t>Estrutura</a:t>
            </a:r>
            <a:r>
              <a:rPr lang="en-US" altLang="en-US" dirty="0"/>
              <a:t>: </a:t>
            </a:r>
            <a:r>
              <a:rPr lang="en-US" altLang="en-US" dirty="0" err="1"/>
              <a:t>categorias</a:t>
            </a:r>
            <a:r>
              <a:rPr lang="en-US" altLang="en-US" dirty="0"/>
              <a:t> + thesaurus</a:t>
            </a:r>
          </a:p>
          <a:p>
            <a:pPr lvl="1"/>
            <a:r>
              <a:rPr lang="en-US" altLang="en-US" dirty="0"/>
              <a:t>	+ </a:t>
            </a:r>
            <a:r>
              <a:rPr lang="en-US" altLang="en-US" dirty="0" err="1"/>
              <a:t>listas</a:t>
            </a:r>
            <a:r>
              <a:rPr lang="en-US" altLang="en-US" dirty="0"/>
              <a:t> (</a:t>
            </a:r>
            <a:r>
              <a:rPr lang="en-US" altLang="en-US" dirty="0" err="1"/>
              <a:t>classifica</a:t>
            </a:r>
            <a:r>
              <a:rPr lang="en-US" altLang="ja-JP" dirty="0" err="1"/>
              <a:t>ções</a:t>
            </a:r>
            <a:r>
              <a:rPr lang="en-US" altLang="en-US" dirty="0"/>
              <a:t>, </a:t>
            </a:r>
            <a:r>
              <a:rPr lang="en-US" altLang="en-US" dirty="0" err="1"/>
              <a:t>nomenclaturas</a:t>
            </a:r>
            <a:r>
              <a:rPr lang="en-US" altLang="en-US" dirty="0"/>
              <a:t>, ...) + </a:t>
            </a:r>
            <a:r>
              <a:rPr lang="en-US" altLang="en-US" dirty="0" err="1"/>
              <a:t>modelos</a:t>
            </a:r>
            <a:r>
              <a:rPr lang="en-US" altLang="en-US" dirty="0"/>
              <a:t> </a:t>
            </a:r>
            <a:r>
              <a:rPr lang="en-US" altLang="en-US" dirty="0" err="1"/>
              <a:t>baseados</a:t>
            </a:r>
            <a:r>
              <a:rPr lang="en-US" altLang="en-US" dirty="0"/>
              <a:t> </a:t>
            </a:r>
            <a:r>
              <a:rPr lang="en-US" altLang="en-US" dirty="0" err="1"/>
              <a:t>em</a:t>
            </a:r>
            <a:r>
              <a:rPr lang="en-US" altLang="en-US" dirty="0"/>
              <a:t> </a:t>
            </a:r>
            <a:r>
              <a:rPr lang="en-US" altLang="en-US" dirty="0" err="1"/>
              <a:t>conhecimento</a:t>
            </a:r>
            <a:r>
              <a:rPr lang="en-US" altLang="en-US" dirty="0"/>
              <a:t> / </a:t>
            </a:r>
            <a:r>
              <a:rPr lang="en-US" altLang="en-US" dirty="0" err="1"/>
              <a:t>ontologias</a:t>
            </a:r>
            <a:r>
              <a:rPr lang="en-US" altLang="en-US" dirty="0"/>
              <a:t> de </a:t>
            </a:r>
            <a:r>
              <a:rPr lang="en-US" altLang="en-US" dirty="0" err="1"/>
              <a:t>conceitos</a:t>
            </a:r>
            <a:endParaRPr lang="en-US" altLang="en-US" dirty="0"/>
          </a:p>
          <a:p>
            <a:r>
              <a:rPr lang="en-US" altLang="en-US" dirty="0" err="1"/>
              <a:t>Organização</a:t>
            </a:r>
            <a:r>
              <a:rPr lang="en-US" altLang="en-US" dirty="0"/>
              <a:t> : </a:t>
            </a:r>
            <a:r>
              <a:rPr lang="en-US" altLang="en-US" dirty="0" err="1"/>
              <a:t>din</a:t>
            </a:r>
            <a:r>
              <a:rPr lang="en-US" altLang="ja-JP" dirty="0" err="1"/>
              <a:t>â</a:t>
            </a:r>
            <a:r>
              <a:rPr lang="en-US" altLang="en-US" dirty="0" err="1"/>
              <a:t>mica</a:t>
            </a:r>
            <a:r>
              <a:rPr lang="en-US" altLang="en-US" dirty="0"/>
              <a:t> (m</a:t>
            </a:r>
            <a:r>
              <a:rPr lang="en-US" altLang="ja-JP" dirty="0"/>
              <a:t>ulti-axial</a:t>
            </a:r>
            <a:r>
              <a:rPr lang="en-US" altLang="en-US" dirty="0"/>
              <a:t>, </a:t>
            </a:r>
            <a:r>
              <a:rPr lang="en-US" altLang="en-US" dirty="0" err="1"/>
              <a:t>hierarqu</a:t>
            </a:r>
            <a:r>
              <a:rPr lang="en-US" altLang="ja-JP" dirty="0" err="1"/>
              <a:t>íca</a:t>
            </a:r>
            <a:r>
              <a:rPr lang="en-US" altLang="en-US" dirty="0"/>
              <a:t>)</a:t>
            </a:r>
          </a:p>
          <a:p>
            <a:r>
              <a:rPr lang="en-US" altLang="en-US" dirty="0" err="1"/>
              <a:t>Finalidade</a:t>
            </a:r>
            <a:r>
              <a:rPr lang="en-US" altLang="en-US" dirty="0"/>
              <a:t> : </a:t>
            </a:r>
            <a:r>
              <a:rPr lang="en-US" altLang="en-US" dirty="0" err="1"/>
              <a:t>atende</a:t>
            </a:r>
            <a:r>
              <a:rPr lang="en-US" altLang="en-US" dirty="0"/>
              <a:t> </a:t>
            </a:r>
            <a:r>
              <a:rPr lang="en-US" altLang="en-US" dirty="0" err="1"/>
              <a:t>v</a:t>
            </a:r>
            <a:r>
              <a:rPr lang="en-US" altLang="ja-JP" dirty="0" err="1"/>
              <a:t>árias</a:t>
            </a:r>
            <a:r>
              <a:rPr lang="en-US" altLang="ja-JP" dirty="0"/>
              <a:t> </a:t>
            </a:r>
            <a:r>
              <a:rPr lang="en-US" altLang="ja-JP" dirty="0" err="1"/>
              <a:t>aplicações</a:t>
            </a:r>
            <a:endParaRPr lang="en-US" altLang="en-US" dirty="0"/>
          </a:p>
          <a:p>
            <a:r>
              <a:rPr lang="en-US" altLang="en-US" dirty="0" err="1"/>
              <a:t>Flexibilidade</a:t>
            </a:r>
            <a:r>
              <a:rPr lang="en-US" altLang="en-US" dirty="0"/>
              <a:t> e </a:t>
            </a:r>
            <a:r>
              <a:rPr lang="en-US" altLang="en-US" dirty="0" err="1"/>
              <a:t>Extens</a:t>
            </a:r>
            <a:r>
              <a:rPr lang="en-US" altLang="ja-JP" dirty="0" err="1"/>
              <a:t>ões</a:t>
            </a:r>
            <a:r>
              <a:rPr lang="en-US" altLang="ja-JP" dirty="0"/>
              <a:t>:  </a:t>
            </a:r>
            <a:r>
              <a:rPr lang="en-US" altLang="en-US" dirty="0" err="1"/>
              <a:t>extens</a:t>
            </a:r>
            <a:r>
              <a:rPr lang="en-US" altLang="ja-JP" dirty="0" err="1"/>
              <a:t>ões</a:t>
            </a:r>
            <a:r>
              <a:rPr lang="en-US" altLang="ja-JP" dirty="0"/>
              <a:t> </a:t>
            </a:r>
            <a:r>
              <a:rPr lang="en-US" altLang="ja-JP" dirty="0" err="1"/>
              <a:t>são</a:t>
            </a:r>
            <a:r>
              <a:rPr lang="en-US" altLang="ja-JP" dirty="0"/>
              <a:t> </a:t>
            </a:r>
            <a:r>
              <a:rPr lang="en-US" altLang="ja-JP" dirty="0" err="1"/>
              <a:t>validadas</a:t>
            </a:r>
            <a:r>
              <a:rPr lang="en-US" altLang="ja-JP" dirty="0"/>
              <a:t> pela base de </a:t>
            </a:r>
            <a:r>
              <a:rPr lang="en-US" altLang="ja-JP" dirty="0" err="1"/>
              <a:t>conhecimento</a:t>
            </a:r>
            <a:r>
              <a:rPr lang="en-US" altLang="ja-JP" dirty="0"/>
              <a:t> </a:t>
            </a:r>
            <a:r>
              <a:rPr lang="en-US" altLang="ja-JP" dirty="0" err="1"/>
              <a:t>através</a:t>
            </a:r>
            <a:r>
              <a:rPr lang="en-US" altLang="ja-JP" dirty="0"/>
              <a:t> do </a:t>
            </a:r>
            <a:r>
              <a:rPr lang="en-US" altLang="ja-JP" dirty="0" err="1"/>
              <a:t>uso</a:t>
            </a:r>
            <a:r>
              <a:rPr lang="en-US" altLang="ja-JP" dirty="0"/>
              <a:t> de ferramentas</a:t>
            </a:r>
            <a:endParaRPr lang="en-US" altLang="en-US" dirty="0"/>
          </a:p>
          <a:p>
            <a:r>
              <a:rPr lang="en-US" altLang="en-US" dirty="0" err="1"/>
              <a:t>Possibilita</a:t>
            </a:r>
            <a:r>
              <a:rPr lang="en-US" altLang="en-US" dirty="0"/>
              <a:t> </a:t>
            </a:r>
            <a:r>
              <a:rPr lang="en-US" altLang="en-US" dirty="0" err="1"/>
              <a:t>processamento</a:t>
            </a:r>
            <a:r>
              <a:rPr lang="en-US" altLang="en-US" dirty="0"/>
              <a:t> </a:t>
            </a:r>
            <a:r>
              <a:rPr lang="en-US" altLang="en-US" dirty="0" err="1"/>
              <a:t>sem</a:t>
            </a:r>
            <a:r>
              <a:rPr lang="en-US" altLang="ja-JP" dirty="0" err="1"/>
              <a:t>ântico</a:t>
            </a:r>
            <a:r>
              <a:rPr lang="en-US" altLang="en-US" dirty="0"/>
              <a:t> : Sim, </a:t>
            </a:r>
            <a:r>
              <a:rPr lang="en-US" altLang="en-US" dirty="0" err="1"/>
              <a:t>atrav</a:t>
            </a:r>
            <a:r>
              <a:rPr lang="en-US" altLang="ja-JP" dirty="0" err="1"/>
              <a:t>és</a:t>
            </a:r>
            <a:r>
              <a:rPr lang="en-US" altLang="ja-JP" dirty="0"/>
              <a:t> de </a:t>
            </a:r>
            <a:r>
              <a:rPr lang="en-US" altLang="ja-JP" dirty="0" err="1"/>
              <a:t>gramáticas</a:t>
            </a:r>
            <a:r>
              <a:rPr lang="en-US" altLang="ja-JP" dirty="0"/>
              <a:t> </a:t>
            </a:r>
            <a:r>
              <a:rPr lang="en-US" altLang="ja-JP" dirty="0" err="1"/>
              <a:t>formais</a:t>
            </a:r>
            <a:endParaRPr lang="en-US" altLang="en-US" dirty="0"/>
          </a:p>
          <a:p>
            <a:pPr lvl="1"/>
            <a:r>
              <a:rPr lang="en-US" altLang="en-US" dirty="0" err="1"/>
              <a:t>Exemplos</a:t>
            </a:r>
            <a:r>
              <a:rPr lang="en-US" altLang="en-US" dirty="0"/>
              <a:t> : SNOMED, LOINC-LAB, CIF 	 </a:t>
            </a:r>
          </a:p>
          <a:p>
            <a:endParaRPr lang="en-US" altLang="en-US" dirty="0"/>
          </a:p>
          <a:p>
            <a:endParaRPr lang="en-US" altLang="en-US" dirty="0"/>
          </a:p>
        </p:txBody>
      </p:sp>
    </p:spTree>
    <p:extLst>
      <p:ext uri="{BB962C8B-B14F-4D97-AF65-F5344CB8AC3E}">
        <p14:creationId xmlns:p14="http://schemas.microsoft.com/office/powerpoint/2010/main" val="79469099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20AE2792-F100-B145-93DD-5E79CB0B6355}"/>
              </a:ext>
            </a:extLst>
          </p:cNvPr>
          <p:cNvSpPr>
            <a:spLocks noChangeArrowheads="1"/>
          </p:cNvSpPr>
          <p:nvPr/>
        </p:nvSpPr>
        <p:spPr bwMode="auto">
          <a:xfrm>
            <a:off x="1295400" y="0"/>
            <a:ext cx="6248400" cy="550863"/>
          </a:xfrm>
          <a:prstGeom prst="rect">
            <a:avLst/>
          </a:prstGeom>
          <a:noFill/>
          <a:ln w="12700">
            <a:noFill/>
            <a:miter lim="800000"/>
            <a:headEnd/>
            <a:tailEnd/>
          </a:ln>
          <a:effectLst/>
        </p:spPr>
        <p:txBody>
          <a:bodyPr lIns="90488" tIns="44450" rIns="90488" bIns="44450">
            <a:spAutoFit/>
          </a:bodyPr>
          <a:lstStyle/>
          <a:p>
            <a:pPr algn="ctr">
              <a:defRPr/>
            </a:pPr>
            <a:r>
              <a:rPr lang="en-US" sz="3000" b="1" dirty="0" err="1">
                <a:solidFill>
                  <a:schemeClr val="bg2">
                    <a:lumMod val="10000"/>
                  </a:schemeClr>
                </a:solidFill>
                <a:latin typeface="+mj-lt"/>
              </a:rPr>
              <a:t>Terminologias</a:t>
            </a:r>
            <a:r>
              <a:rPr lang="en-US" sz="3000" b="1" dirty="0">
                <a:solidFill>
                  <a:schemeClr val="bg2">
                    <a:lumMod val="10000"/>
                  </a:schemeClr>
                </a:solidFill>
                <a:latin typeface="+mj-lt"/>
              </a:rPr>
              <a:t> - Terceira </a:t>
            </a:r>
            <a:r>
              <a:rPr lang="en-US" sz="3000" b="1" dirty="0" err="1">
                <a:solidFill>
                  <a:schemeClr val="bg2">
                    <a:lumMod val="10000"/>
                  </a:schemeClr>
                </a:solidFill>
                <a:latin typeface="+mj-lt"/>
              </a:rPr>
              <a:t>Gera</a:t>
            </a:r>
            <a:r>
              <a:rPr lang="en-US" altLang="ja-JP" sz="3000" b="1" dirty="0" err="1">
                <a:solidFill>
                  <a:schemeClr val="bg2">
                    <a:lumMod val="10000"/>
                  </a:schemeClr>
                </a:solidFill>
                <a:latin typeface="+mj-lt"/>
              </a:rPr>
              <a:t>ção</a:t>
            </a:r>
            <a:endParaRPr lang="fr-FR" sz="3000" b="1" dirty="0">
              <a:solidFill>
                <a:schemeClr val="bg2">
                  <a:lumMod val="10000"/>
                </a:schemeClr>
              </a:solidFill>
              <a:latin typeface="+mj-lt"/>
            </a:endParaRPr>
          </a:p>
        </p:txBody>
      </p:sp>
      <p:sp>
        <p:nvSpPr>
          <p:cNvPr id="75778" name="AutoShape 3">
            <a:extLst>
              <a:ext uri="{FF2B5EF4-FFF2-40B4-BE49-F238E27FC236}">
                <a16:creationId xmlns:a16="http://schemas.microsoft.com/office/drawing/2014/main" id="{C3DAFBAF-E65C-C04E-B477-24D26BC122A5}"/>
              </a:ext>
            </a:extLst>
          </p:cNvPr>
          <p:cNvSpPr>
            <a:spLocks noChangeArrowheads="1"/>
          </p:cNvSpPr>
          <p:nvPr/>
        </p:nvSpPr>
        <p:spPr bwMode="auto">
          <a:xfrm>
            <a:off x="838200" y="2514600"/>
            <a:ext cx="2514600" cy="533400"/>
          </a:xfrm>
          <a:prstGeom prst="roundRect">
            <a:avLst>
              <a:gd name="adj" fmla="val 12495"/>
            </a:avLst>
          </a:prstGeom>
          <a:solidFill>
            <a:srgbClr val="FFCC66"/>
          </a:solidFill>
          <a:ln w="254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5779" name="Rectangle 4">
            <a:extLst>
              <a:ext uri="{FF2B5EF4-FFF2-40B4-BE49-F238E27FC236}">
                <a16:creationId xmlns:a16="http://schemas.microsoft.com/office/drawing/2014/main" id="{9B9C390C-10A9-7E40-A48A-E414A12986A0}"/>
              </a:ext>
            </a:extLst>
          </p:cNvPr>
          <p:cNvSpPr>
            <a:spLocks noChangeArrowheads="1"/>
          </p:cNvSpPr>
          <p:nvPr/>
        </p:nvSpPr>
        <p:spPr bwMode="auto">
          <a:xfrm>
            <a:off x="1020763" y="2667000"/>
            <a:ext cx="2139950" cy="366713"/>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fr-FR" altLang="en-US" b="1">
                <a:solidFill>
                  <a:srgbClr val="1C1C11"/>
                </a:solidFill>
              </a:rPr>
              <a:t>Estrutura Categ</a:t>
            </a:r>
            <a:r>
              <a:rPr lang="fr-FR" altLang="ja-JP" b="1">
                <a:solidFill>
                  <a:srgbClr val="1C1C11"/>
                </a:solidFill>
              </a:rPr>
              <a:t>órica</a:t>
            </a:r>
            <a:endParaRPr lang="fr-FR" altLang="en-US" b="1">
              <a:solidFill>
                <a:srgbClr val="1C1C11"/>
              </a:solidFill>
            </a:endParaRPr>
          </a:p>
        </p:txBody>
      </p:sp>
      <p:sp>
        <p:nvSpPr>
          <p:cNvPr id="75780" name="AutoShape 5">
            <a:extLst>
              <a:ext uri="{FF2B5EF4-FFF2-40B4-BE49-F238E27FC236}">
                <a16:creationId xmlns:a16="http://schemas.microsoft.com/office/drawing/2014/main" id="{1EE21DF3-AEE9-0243-B375-76F7C14AF0A2}"/>
              </a:ext>
            </a:extLst>
          </p:cNvPr>
          <p:cNvSpPr>
            <a:spLocks noChangeArrowheads="1"/>
          </p:cNvSpPr>
          <p:nvPr/>
        </p:nvSpPr>
        <p:spPr bwMode="auto">
          <a:xfrm>
            <a:off x="5880100" y="2527300"/>
            <a:ext cx="2260600" cy="584200"/>
          </a:xfrm>
          <a:prstGeom prst="roundRect">
            <a:avLst>
              <a:gd name="adj" fmla="val 12495"/>
            </a:avLst>
          </a:prstGeom>
          <a:solidFill>
            <a:srgbClr val="FFCC66"/>
          </a:solidFill>
          <a:ln w="254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5781" name="Rectangle 6">
            <a:extLst>
              <a:ext uri="{FF2B5EF4-FFF2-40B4-BE49-F238E27FC236}">
                <a16:creationId xmlns:a16="http://schemas.microsoft.com/office/drawing/2014/main" id="{F4EF7469-0FE3-6143-A595-0F8AF0E397A6}"/>
              </a:ext>
            </a:extLst>
          </p:cNvPr>
          <p:cNvSpPr>
            <a:spLocks noChangeArrowheads="1"/>
          </p:cNvSpPr>
          <p:nvPr/>
        </p:nvSpPr>
        <p:spPr bwMode="auto">
          <a:xfrm>
            <a:off x="6259513" y="2690813"/>
            <a:ext cx="1165225" cy="366712"/>
          </a:xfrm>
          <a:prstGeom prst="rect">
            <a:avLst/>
          </a:prstGeom>
          <a:solidFill>
            <a:srgbClr val="FFCC66"/>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fr-FR" altLang="en-US" b="1">
                <a:solidFill>
                  <a:srgbClr val="1C1C11"/>
                </a:solidFill>
              </a:rPr>
              <a:t>Thesaurus</a:t>
            </a:r>
          </a:p>
        </p:txBody>
      </p:sp>
      <p:sp>
        <p:nvSpPr>
          <p:cNvPr id="75782" name="AutoShape 7">
            <a:extLst>
              <a:ext uri="{FF2B5EF4-FFF2-40B4-BE49-F238E27FC236}">
                <a16:creationId xmlns:a16="http://schemas.microsoft.com/office/drawing/2014/main" id="{36A6809C-68DF-7A4F-9639-058D6AF7754B}"/>
              </a:ext>
            </a:extLst>
          </p:cNvPr>
          <p:cNvSpPr>
            <a:spLocks noChangeArrowheads="1"/>
          </p:cNvSpPr>
          <p:nvPr/>
        </p:nvSpPr>
        <p:spPr bwMode="auto">
          <a:xfrm>
            <a:off x="3289300" y="3594100"/>
            <a:ext cx="2260600" cy="584200"/>
          </a:xfrm>
          <a:prstGeom prst="roundRect">
            <a:avLst>
              <a:gd name="adj" fmla="val 12495"/>
            </a:avLst>
          </a:prstGeom>
          <a:solidFill>
            <a:srgbClr val="FFCC66"/>
          </a:solidFill>
          <a:ln w="254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endParaRPr lang="en-US" altLang="en-US"/>
          </a:p>
        </p:txBody>
      </p:sp>
      <p:sp>
        <p:nvSpPr>
          <p:cNvPr id="75783" name="AutoShape 8">
            <a:extLst>
              <a:ext uri="{FF2B5EF4-FFF2-40B4-BE49-F238E27FC236}">
                <a16:creationId xmlns:a16="http://schemas.microsoft.com/office/drawing/2014/main" id="{93A0AFCC-83AF-024C-9C8D-B182A623C73E}"/>
              </a:ext>
            </a:extLst>
          </p:cNvPr>
          <p:cNvSpPr>
            <a:spLocks noChangeArrowheads="1"/>
          </p:cNvSpPr>
          <p:nvPr/>
        </p:nvSpPr>
        <p:spPr bwMode="auto">
          <a:xfrm>
            <a:off x="457200" y="4737100"/>
            <a:ext cx="2578100" cy="901700"/>
          </a:xfrm>
          <a:prstGeom prst="roundRect">
            <a:avLst>
              <a:gd name="adj" fmla="val 12495"/>
            </a:avLst>
          </a:prstGeom>
          <a:solidFill>
            <a:srgbClr val="FFCC66"/>
          </a:solidFill>
          <a:ln w="127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en-US" sz="1400">
              <a:latin typeface="Times New Roman" panose="02020603050405020304" pitchFamily="18" charset="0"/>
            </a:endParaRPr>
          </a:p>
        </p:txBody>
      </p:sp>
      <p:sp>
        <p:nvSpPr>
          <p:cNvPr id="75784" name="AutoShape 9">
            <a:extLst>
              <a:ext uri="{FF2B5EF4-FFF2-40B4-BE49-F238E27FC236}">
                <a16:creationId xmlns:a16="http://schemas.microsoft.com/office/drawing/2014/main" id="{7C1A8D4A-AAC0-9844-B2A6-0BC1F36AE438}"/>
              </a:ext>
            </a:extLst>
          </p:cNvPr>
          <p:cNvSpPr>
            <a:spLocks noChangeArrowheads="1"/>
          </p:cNvSpPr>
          <p:nvPr/>
        </p:nvSpPr>
        <p:spPr bwMode="auto">
          <a:xfrm>
            <a:off x="6019800" y="4724400"/>
            <a:ext cx="2667000" cy="609600"/>
          </a:xfrm>
          <a:prstGeom prst="roundRect">
            <a:avLst>
              <a:gd name="adj" fmla="val 12495"/>
            </a:avLst>
          </a:prstGeom>
          <a:solidFill>
            <a:srgbClr val="FFCC66"/>
          </a:solidFill>
          <a:ln w="25400">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fr-FR" altLang="en-US" b="1">
                <a:solidFill>
                  <a:srgbClr val="1C1C11"/>
                </a:solidFill>
              </a:rPr>
              <a:t>Ontologia </a:t>
            </a:r>
            <a:br>
              <a:rPr lang="fr-FR" altLang="en-US" b="1">
                <a:solidFill>
                  <a:srgbClr val="1C1C11"/>
                </a:solidFill>
              </a:rPr>
            </a:br>
            <a:r>
              <a:rPr lang="fr-FR" altLang="en-US" b="1">
                <a:solidFill>
                  <a:srgbClr val="1C1C11"/>
                </a:solidFill>
              </a:rPr>
              <a:t>Base de conhecimento</a:t>
            </a:r>
          </a:p>
        </p:txBody>
      </p:sp>
      <p:sp>
        <p:nvSpPr>
          <p:cNvPr id="75785" name="Rectangle 10">
            <a:extLst>
              <a:ext uri="{FF2B5EF4-FFF2-40B4-BE49-F238E27FC236}">
                <a16:creationId xmlns:a16="http://schemas.microsoft.com/office/drawing/2014/main" id="{08896927-057E-6546-9C50-6B18B121E301}"/>
              </a:ext>
            </a:extLst>
          </p:cNvPr>
          <p:cNvSpPr>
            <a:spLocks noChangeArrowheads="1"/>
          </p:cNvSpPr>
          <p:nvPr/>
        </p:nvSpPr>
        <p:spPr bwMode="auto">
          <a:xfrm>
            <a:off x="3200400" y="3581400"/>
            <a:ext cx="2590800" cy="650875"/>
          </a:xfrm>
          <a:prstGeom prst="rect">
            <a:avLst/>
          </a:prstGeom>
          <a:solidFill>
            <a:srgbClr val="FFCC66"/>
          </a:solidFill>
          <a:ln w="12700">
            <a:solidFill>
              <a:schemeClr val="tx1"/>
            </a:solidFill>
            <a:miter lim="800000"/>
            <a:headEnd/>
            <a:tailEnd/>
          </a:ln>
        </p:spPr>
        <p:txBody>
          <a:bodyPr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fr-FR" altLang="en-US" b="1">
                <a:solidFill>
                  <a:srgbClr val="1C1C11"/>
                </a:solidFill>
              </a:rPr>
              <a:t>Terminologias</a:t>
            </a:r>
            <a:br>
              <a:rPr lang="fr-FR" altLang="en-US" b="1">
                <a:solidFill>
                  <a:srgbClr val="1C1C11"/>
                </a:solidFill>
              </a:rPr>
            </a:br>
            <a:r>
              <a:rPr lang="fr-FR" altLang="en-US" b="1">
                <a:solidFill>
                  <a:srgbClr val="1C1C11"/>
                </a:solidFill>
              </a:rPr>
              <a:t>de 3a Gera</a:t>
            </a:r>
            <a:r>
              <a:rPr lang="fr-FR" altLang="ja-JP" b="1">
                <a:solidFill>
                  <a:srgbClr val="1C1C11"/>
                </a:solidFill>
              </a:rPr>
              <a:t>ção</a:t>
            </a:r>
            <a:endParaRPr lang="fr-FR" altLang="en-US" b="1">
              <a:solidFill>
                <a:srgbClr val="1C1C11"/>
              </a:solidFill>
            </a:endParaRPr>
          </a:p>
        </p:txBody>
      </p:sp>
      <p:sp>
        <p:nvSpPr>
          <p:cNvPr id="75786" name="Rectangle 11">
            <a:extLst>
              <a:ext uri="{FF2B5EF4-FFF2-40B4-BE49-F238E27FC236}">
                <a16:creationId xmlns:a16="http://schemas.microsoft.com/office/drawing/2014/main" id="{ADD44202-C87F-B844-93B5-F37054A7C241}"/>
              </a:ext>
            </a:extLst>
          </p:cNvPr>
          <p:cNvSpPr>
            <a:spLocks noChangeArrowheads="1"/>
          </p:cNvSpPr>
          <p:nvPr/>
        </p:nvSpPr>
        <p:spPr bwMode="auto">
          <a:xfrm>
            <a:off x="842963" y="4824413"/>
            <a:ext cx="21320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fr-FR" altLang="en-US" b="1">
                <a:solidFill>
                  <a:srgbClr val="1C1C11"/>
                </a:solidFill>
              </a:rPr>
              <a:t>Fam</a:t>
            </a:r>
            <a:r>
              <a:rPr lang="fr-FR" altLang="ja-JP" b="1">
                <a:solidFill>
                  <a:srgbClr val="1C1C11"/>
                </a:solidFill>
              </a:rPr>
              <a:t>ílias de Listas,</a:t>
            </a:r>
            <a:br>
              <a:rPr lang="fr-FR" altLang="ja-JP" b="1">
                <a:solidFill>
                  <a:srgbClr val="1C1C11"/>
                </a:solidFill>
              </a:rPr>
            </a:br>
            <a:r>
              <a:rPr lang="fr-FR" altLang="ja-JP" b="1">
                <a:solidFill>
                  <a:srgbClr val="1C1C11"/>
                </a:solidFill>
              </a:rPr>
              <a:t>Termos e Categorias</a:t>
            </a:r>
            <a:endParaRPr lang="fr-FR" altLang="en-US" b="1">
              <a:solidFill>
                <a:srgbClr val="1C1C11"/>
              </a:solidFill>
            </a:endParaRPr>
          </a:p>
        </p:txBody>
      </p:sp>
      <p:sp>
        <p:nvSpPr>
          <p:cNvPr id="75787" name="Line 12">
            <a:extLst>
              <a:ext uri="{FF2B5EF4-FFF2-40B4-BE49-F238E27FC236}">
                <a16:creationId xmlns:a16="http://schemas.microsoft.com/office/drawing/2014/main" id="{01234816-03AF-214B-B211-6E06F36B7B91}"/>
              </a:ext>
            </a:extLst>
          </p:cNvPr>
          <p:cNvSpPr>
            <a:spLocks noChangeShapeType="1"/>
          </p:cNvSpPr>
          <p:nvPr/>
        </p:nvSpPr>
        <p:spPr bwMode="auto">
          <a:xfrm>
            <a:off x="2895600" y="3124200"/>
            <a:ext cx="381000" cy="457200"/>
          </a:xfrm>
          <a:prstGeom prst="line">
            <a:avLst/>
          </a:prstGeom>
          <a:noFill/>
          <a:ln w="38100">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88" name="Line 13">
            <a:extLst>
              <a:ext uri="{FF2B5EF4-FFF2-40B4-BE49-F238E27FC236}">
                <a16:creationId xmlns:a16="http://schemas.microsoft.com/office/drawing/2014/main" id="{2A965814-E918-5042-BF4D-ABE7D299BE0C}"/>
              </a:ext>
            </a:extLst>
          </p:cNvPr>
          <p:cNvSpPr>
            <a:spLocks noChangeShapeType="1"/>
          </p:cNvSpPr>
          <p:nvPr/>
        </p:nvSpPr>
        <p:spPr bwMode="auto">
          <a:xfrm flipH="1">
            <a:off x="5562600" y="3124200"/>
            <a:ext cx="381000" cy="457200"/>
          </a:xfrm>
          <a:prstGeom prst="line">
            <a:avLst/>
          </a:prstGeom>
          <a:noFill/>
          <a:ln w="38100">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89" name="Line 14">
            <a:extLst>
              <a:ext uri="{FF2B5EF4-FFF2-40B4-BE49-F238E27FC236}">
                <a16:creationId xmlns:a16="http://schemas.microsoft.com/office/drawing/2014/main" id="{04CCA219-CBDE-B84A-B570-B45CD424B7C3}"/>
              </a:ext>
            </a:extLst>
          </p:cNvPr>
          <p:cNvSpPr>
            <a:spLocks noChangeShapeType="1"/>
          </p:cNvSpPr>
          <p:nvPr/>
        </p:nvSpPr>
        <p:spPr bwMode="auto">
          <a:xfrm flipV="1">
            <a:off x="3048000" y="4114800"/>
            <a:ext cx="584200" cy="609600"/>
          </a:xfrm>
          <a:prstGeom prst="line">
            <a:avLst/>
          </a:prstGeom>
          <a:noFill/>
          <a:ln w="28575">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0" name="Line 15">
            <a:extLst>
              <a:ext uri="{FF2B5EF4-FFF2-40B4-BE49-F238E27FC236}">
                <a16:creationId xmlns:a16="http://schemas.microsoft.com/office/drawing/2014/main" id="{A65363D0-0D06-6B4B-9C97-F5A68E2707AD}"/>
              </a:ext>
            </a:extLst>
          </p:cNvPr>
          <p:cNvSpPr>
            <a:spLocks noChangeShapeType="1"/>
          </p:cNvSpPr>
          <p:nvPr/>
        </p:nvSpPr>
        <p:spPr bwMode="auto">
          <a:xfrm>
            <a:off x="1676400" y="3124200"/>
            <a:ext cx="0" cy="1600200"/>
          </a:xfrm>
          <a:prstGeom prst="line">
            <a:avLst/>
          </a:prstGeom>
          <a:noFill/>
          <a:ln w="38100">
            <a:solidFill>
              <a:srgbClr val="FF8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1" name="Line 16">
            <a:extLst>
              <a:ext uri="{FF2B5EF4-FFF2-40B4-BE49-F238E27FC236}">
                <a16:creationId xmlns:a16="http://schemas.microsoft.com/office/drawing/2014/main" id="{90EC9D9C-4522-B544-9612-02775D2D44F5}"/>
              </a:ext>
            </a:extLst>
          </p:cNvPr>
          <p:cNvSpPr>
            <a:spLocks noChangeShapeType="1"/>
          </p:cNvSpPr>
          <p:nvPr/>
        </p:nvSpPr>
        <p:spPr bwMode="auto">
          <a:xfrm>
            <a:off x="2971800" y="5105400"/>
            <a:ext cx="3124200" cy="0"/>
          </a:xfrm>
          <a:prstGeom prst="line">
            <a:avLst/>
          </a:prstGeom>
          <a:noFill/>
          <a:ln w="38100">
            <a:solidFill>
              <a:srgbClr val="FF8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2" name="Line 17">
            <a:extLst>
              <a:ext uri="{FF2B5EF4-FFF2-40B4-BE49-F238E27FC236}">
                <a16:creationId xmlns:a16="http://schemas.microsoft.com/office/drawing/2014/main" id="{B8C77611-AAB6-6345-9E69-3C65D34CD18C}"/>
              </a:ext>
            </a:extLst>
          </p:cNvPr>
          <p:cNvSpPr>
            <a:spLocks noChangeShapeType="1"/>
          </p:cNvSpPr>
          <p:nvPr/>
        </p:nvSpPr>
        <p:spPr bwMode="auto">
          <a:xfrm>
            <a:off x="5562600" y="4114800"/>
            <a:ext cx="736600" cy="584200"/>
          </a:xfrm>
          <a:prstGeom prst="line">
            <a:avLst/>
          </a:prstGeom>
          <a:noFill/>
          <a:ln w="38100">
            <a:solidFill>
              <a:srgbClr val="FF8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75793" name="Line 18">
            <a:extLst>
              <a:ext uri="{FF2B5EF4-FFF2-40B4-BE49-F238E27FC236}">
                <a16:creationId xmlns:a16="http://schemas.microsoft.com/office/drawing/2014/main" id="{5571FA83-415E-8F46-AE06-0771A9C4D511}"/>
              </a:ext>
            </a:extLst>
          </p:cNvPr>
          <p:cNvSpPr>
            <a:spLocks noChangeShapeType="1"/>
          </p:cNvSpPr>
          <p:nvPr/>
        </p:nvSpPr>
        <p:spPr bwMode="auto">
          <a:xfrm>
            <a:off x="7086600" y="3124200"/>
            <a:ext cx="0" cy="1600200"/>
          </a:xfrm>
          <a:prstGeom prst="line">
            <a:avLst/>
          </a:prstGeom>
          <a:noFill/>
          <a:ln w="38100">
            <a:solidFill>
              <a:srgbClr val="FF8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75794" name="Line 20">
            <a:extLst>
              <a:ext uri="{FF2B5EF4-FFF2-40B4-BE49-F238E27FC236}">
                <a16:creationId xmlns:a16="http://schemas.microsoft.com/office/drawing/2014/main" id="{881B2CD8-73D0-AD49-83A2-207141A877D4}"/>
              </a:ext>
            </a:extLst>
          </p:cNvPr>
          <p:cNvSpPr>
            <a:spLocks noChangeShapeType="1"/>
          </p:cNvSpPr>
          <p:nvPr/>
        </p:nvSpPr>
        <p:spPr bwMode="auto">
          <a:xfrm>
            <a:off x="3352800" y="2819400"/>
            <a:ext cx="2590800" cy="0"/>
          </a:xfrm>
          <a:prstGeom prst="line">
            <a:avLst/>
          </a:prstGeom>
          <a:noFill/>
          <a:ln w="38100">
            <a:solidFill>
              <a:srgbClr val="FF8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65801065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B46E69-F088-7C4B-91C5-68C93D59AF5D}"/>
              </a:ext>
            </a:extLst>
          </p:cNvPr>
          <p:cNvSpPr>
            <a:spLocks noGrp="1"/>
          </p:cNvSpPr>
          <p:nvPr>
            <p:ph type="dt" sz="half" idx="10"/>
          </p:nvPr>
        </p:nvSpPr>
        <p:spPr/>
        <p:txBody>
          <a:bodyPr/>
          <a:lstStyle/>
          <a:p>
            <a:fld id="{BC681864-84AA-4CF1-9716-16769C827113}" type="datetime3">
              <a:rPr lang="pt-BR" smtClean="0"/>
              <a:t>14.03.23</a:t>
            </a:fld>
            <a:endParaRPr lang="pt-BR"/>
          </a:p>
        </p:txBody>
      </p:sp>
      <p:sp>
        <p:nvSpPr>
          <p:cNvPr id="3" name="Slide Number Placeholder 2">
            <a:extLst>
              <a:ext uri="{FF2B5EF4-FFF2-40B4-BE49-F238E27FC236}">
                <a16:creationId xmlns:a16="http://schemas.microsoft.com/office/drawing/2014/main" id="{7ED607B5-41C9-614D-9ED8-5B8F2C97BC98}"/>
              </a:ext>
            </a:extLst>
          </p:cNvPr>
          <p:cNvSpPr>
            <a:spLocks noGrp="1"/>
          </p:cNvSpPr>
          <p:nvPr>
            <p:ph type="sldNum" sz="quarter" idx="12"/>
          </p:nvPr>
        </p:nvSpPr>
        <p:spPr/>
        <p:txBody>
          <a:bodyPr/>
          <a:lstStyle/>
          <a:p>
            <a:fld id="{DB494604-1FDF-46C8-865B-A0EE9ECBF8C2}" type="slidenum">
              <a:rPr lang="pt-BR" smtClean="0"/>
              <a:t>26</a:t>
            </a:fld>
            <a:endParaRPr lang="pt-BR"/>
          </a:p>
        </p:txBody>
      </p:sp>
      <p:pic>
        <p:nvPicPr>
          <p:cNvPr id="5" name="Picture 4">
            <a:extLst>
              <a:ext uri="{FF2B5EF4-FFF2-40B4-BE49-F238E27FC236}">
                <a16:creationId xmlns:a16="http://schemas.microsoft.com/office/drawing/2014/main" id="{3BD76602-32CB-EA47-BAAB-F6F884A125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150" y="336550"/>
            <a:ext cx="8775700" cy="6184900"/>
          </a:xfrm>
          <a:prstGeom prst="rect">
            <a:avLst/>
          </a:prstGeom>
        </p:spPr>
      </p:pic>
      <p:sp>
        <p:nvSpPr>
          <p:cNvPr id="6" name="Rectangle 5">
            <a:extLst>
              <a:ext uri="{FF2B5EF4-FFF2-40B4-BE49-F238E27FC236}">
                <a16:creationId xmlns:a16="http://schemas.microsoft.com/office/drawing/2014/main" id="{A86D8D18-4DDC-274C-85D2-006042DCF893}"/>
              </a:ext>
            </a:extLst>
          </p:cNvPr>
          <p:cNvSpPr/>
          <p:nvPr/>
        </p:nvSpPr>
        <p:spPr>
          <a:xfrm>
            <a:off x="585284" y="6488668"/>
            <a:ext cx="8647616" cy="369332"/>
          </a:xfrm>
          <a:prstGeom prst="rect">
            <a:avLst/>
          </a:prstGeom>
        </p:spPr>
        <p:txBody>
          <a:bodyPr wrap="square">
            <a:spAutoFit/>
          </a:bodyPr>
          <a:lstStyle/>
          <a:p>
            <a:r>
              <a:rPr lang="en-US" dirty="0">
                <a:hlinkClick r:id="rId3"/>
              </a:rPr>
              <a:t>https://</a:t>
            </a:r>
            <a:r>
              <a:rPr lang="en-US" dirty="0" err="1">
                <a:hlinkClick r:id="rId3"/>
              </a:rPr>
              <a:t>www.i-hd.eu</a:t>
            </a:r>
            <a:r>
              <a:rPr lang="en-US" dirty="0">
                <a:hlinkClick r:id="rId3"/>
              </a:rPr>
              <a:t>/</a:t>
            </a:r>
            <a:r>
              <a:rPr lang="en-US" dirty="0" err="1">
                <a:hlinkClick r:id="rId3"/>
              </a:rPr>
              <a:t>index.cfm</a:t>
            </a:r>
            <a:r>
              <a:rPr lang="en-US" dirty="0">
                <a:hlinkClick r:id="rId3"/>
              </a:rPr>
              <a:t>/resources/</a:t>
            </a:r>
            <a:r>
              <a:rPr lang="en-US" dirty="0" err="1">
                <a:hlinkClick r:id="rId3"/>
              </a:rPr>
              <a:t>ec</a:t>
            </a:r>
            <a:r>
              <a:rPr lang="en-US" dirty="0">
                <a:hlinkClick r:id="rId3"/>
              </a:rPr>
              <a:t>-projects-results/</a:t>
            </a:r>
            <a:r>
              <a:rPr lang="en-US" dirty="0" err="1">
                <a:hlinkClick r:id="rId3"/>
              </a:rPr>
              <a:t>semantichealthnet</a:t>
            </a:r>
            <a:r>
              <a:rPr lang="en-US" dirty="0">
                <a:hlinkClick r:id="rId3"/>
              </a:rPr>
              <a:t>/</a:t>
            </a:r>
            <a:endParaRPr lang="en-US" dirty="0"/>
          </a:p>
        </p:txBody>
      </p:sp>
    </p:spTree>
    <p:extLst>
      <p:ext uri="{BB962C8B-B14F-4D97-AF65-F5344CB8AC3E}">
        <p14:creationId xmlns:p14="http://schemas.microsoft.com/office/powerpoint/2010/main" val="10869090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Date Placeholder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x-none">
                <a:solidFill>
                  <a:schemeClr val="folHlink"/>
                </a:solidFill>
              </a:rPr>
              <a:t>1/14/2005</a:t>
            </a:r>
          </a:p>
        </p:txBody>
      </p:sp>
      <p:sp>
        <p:nvSpPr>
          <p:cNvPr id="4301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6A240C1F-AD2E-D94C-BE6A-97D5804FEE52}" type="slidenum">
              <a:rPr lang="en-US" altLang="x-none">
                <a:solidFill>
                  <a:schemeClr val="folHlink"/>
                </a:solidFill>
              </a:rPr>
              <a:pPr eaLnBrk="1" hangingPunct="1"/>
              <a:t>27</a:t>
            </a:fld>
            <a:endParaRPr lang="en-US" altLang="x-none">
              <a:solidFill>
                <a:schemeClr val="folHlink"/>
              </a:solidFill>
            </a:endParaRPr>
          </a:p>
        </p:txBody>
      </p:sp>
      <p:sp>
        <p:nvSpPr>
          <p:cNvPr id="43013" name="Rectangle 2"/>
          <p:cNvSpPr>
            <a:spLocks noGrp="1" noChangeArrowheads="1"/>
          </p:cNvSpPr>
          <p:nvPr>
            <p:ph type="title"/>
          </p:nvPr>
        </p:nvSpPr>
        <p:spPr/>
        <p:txBody>
          <a:bodyPr/>
          <a:lstStyle/>
          <a:p>
            <a:pPr eaLnBrk="1" hangingPunct="1"/>
            <a:r>
              <a:rPr lang="en-US" altLang="x-none" dirty="0" err="1"/>
              <a:t>Objetivo</a:t>
            </a:r>
            <a:r>
              <a:rPr lang="en-US" altLang="x-none" dirty="0"/>
              <a:t> dos </a:t>
            </a:r>
            <a:r>
              <a:rPr lang="en-US" altLang="x-none" dirty="0" err="1"/>
              <a:t>Serviços</a:t>
            </a:r>
            <a:r>
              <a:rPr lang="en-US" altLang="x-none" dirty="0"/>
              <a:t> de </a:t>
            </a:r>
            <a:r>
              <a:rPr lang="en-US" altLang="x-none" dirty="0" err="1"/>
              <a:t>Terminologia</a:t>
            </a:r>
            <a:endParaRPr lang="en-US" altLang="x-none" dirty="0"/>
          </a:p>
        </p:txBody>
      </p:sp>
      <p:sp>
        <p:nvSpPr>
          <p:cNvPr id="43014" name="Rectangle 3"/>
          <p:cNvSpPr>
            <a:spLocks noGrp="1" noChangeArrowheads="1"/>
          </p:cNvSpPr>
          <p:nvPr>
            <p:ph type="body" idx="1"/>
          </p:nvPr>
        </p:nvSpPr>
        <p:spPr/>
        <p:txBody>
          <a:bodyPr/>
          <a:lstStyle/>
          <a:p>
            <a:pPr eaLnBrk="1" hangingPunct="1">
              <a:buFontTx/>
              <a:buNone/>
            </a:pPr>
            <a:r>
              <a:rPr lang="en-US" altLang="x-none" b="0" dirty="0" err="1"/>
              <a:t>Terminologias</a:t>
            </a:r>
            <a:r>
              <a:rPr lang="en-US" altLang="x-none" b="0" dirty="0"/>
              <a:t> </a:t>
            </a:r>
            <a:r>
              <a:rPr lang="en-US" altLang="x-none" b="0" dirty="0" err="1"/>
              <a:t>como</a:t>
            </a:r>
            <a:r>
              <a:rPr lang="en-US" altLang="x-none" b="0" dirty="0"/>
              <a:t> commodities</a:t>
            </a:r>
          </a:p>
          <a:p>
            <a:pPr lvl="1" eaLnBrk="1" hangingPunct="1"/>
            <a:r>
              <a:rPr lang="en-US" altLang="x-none" dirty="0" err="1"/>
              <a:t>Disponíveis</a:t>
            </a:r>
            <a:r>
              <a:rPr lang="en-US" altLang="x-none" dirty="0"/>
              <a:t> </a:t>
            </a:r>
            <a:r>
              <a:rPr lang="en-US" altLang="x-none" dirty="0" err="1"/>
              <a:t>sempre</a:t>
            </a:r>
            <a:r>
              <a:rPr lang="en-US" altLang="x-none" dirty="0"/>
              <a:t> que </a:t>
            </a:r>
            <a:r>
              <a:rPr lang="en-US" altLang="x-none" dirty="0" err="1"/>
              <a:t>necessário</a:t>
            </a:r>
            <a:r>
              <a:rPr lang="en-US" altLang="x-none" dirty="0"/>
              <a:t> </a:t>
            </a:r>
          </a:p>
          <a:p>
            <a:pPr lvl="2"/>
            <a:r>
              <a:rPr lang="en-US" altLang="x-none" dirty="0"/>
              <a:t>Online </a:t>
            </a:r>
            <a:r>
              <a:rPr lang="en-US" altLang="x-none" dirty="0" err="1"/>
              <a:t>ou</a:t>
            </a:r>
            <a:r>
              <a:rPr lang="en-US" altLang="x-none" dirty="0"/>
              <a:t> para  download</a:t>
            </a:r>
          </a:p>
          <a:p>
            <a:pPr lvl="2" eaLnBrk="1" hangingPunct="1"/>
            <a:r>
              <a:rPr lang="en-US" altLang="x-none" dirty="0" err="1"/>
              <a:t>Mecanismo</a:t>
            </a:r>
            <a:r>
              <a:rPr lang="en-US" altLang="x-none" dirty="0"/>
              <a:t> Push or pull de </a:t>
            </a:r>
            <a:r>
              <a:rPr lang="en-US" altLang="x-none" dirty="0" err="1"/>
              <a:t>atualização</a:t>
            </a:r>
            <a:endParaRPr lang="en-US" altLang="x-none" dirty="0"/>
          </a:p>
          <a:p>
            <a:pPr lvl="2" eaLnBrk="1" hangingPunct="1"/>
            <a:r>
              <a:rPr lang="en-US" altLang="x-none" dirty="0"/>
              <a:t>Alta </a:t>
            </a:r>
            <a:r>
              <a:rPr lang="en-US" altLang="x-none" dirty="0" err="1"/>
              <a:t>disponibilidade</a:t>
            </a:r>
            <a:r>
              <a:rPr lang="en-US" altLang="x-none" dirty="0"/>
              <a:t> 24x7</a:t>
            </a:r>
          </a:p>
          <a:p>
            <a:pPr lvl="1" eaLnBrk="1" hangingPunct="1"/>
            <a:r>
              <a:rPr lang="en-US" altLang="x-none" dirty="0"/>
              <a:t> </a:t>
            </a:r>
            <a:r>
              <a:rPr lang="en-US" altLang="x-none" dirty="0" err="1"/>
              <a:t>Revisada</a:t>
            </a:r>
            <a:r>
              <a:rPr lang="en-US" altLang="x-none" dirty="0"/>
              <a:t> e </a:t>
            </a:r>
            <a:r>
              <a:rPr lang="en-US" altLang="x-none" dirty="0" err="1"/>
              <a:t>atualizada</a:t>
            </a:r>
            <a:r>
              <a:rPr lang="en-US" altLang="x-none" dirty="0"/>
              <a:t> </a:t>
            </a:r>
            <a:r>
              <a:rPr lang="en-US" altLang="x-none" dirty="0" err="1"/>
              <a:t>em</a:t>
            </a:r>
            <a:r>
              <a:rPr lang="en-US" altLang="x-none" dirty="0"/>
              <a:t> tempo real</a:t>
            </a:r>
          </a:p>
          <a:p>
            <a:pPr lvl="1" eaLnBrk="1" hangingPunct="1"/>
            <a:r>
              <a:rPr lang="en-US" altLang="x-none" dirty="0"/>
              <a:t>Com </a:t>
            </a:r>
            <a:r>
              <a:rPr lang="en-US" altLang="x-none" dirty="0" err="1"/>
              <a:t>mapeamentos</a:t>
            </a:r>
            <a:r>
              <a:rPr lang="en-US" altLang="x-none" dirty="0"/>
              <a:t> e  </a:t>
            </a:r>
            <a:r>
              <a:rPr lang="en-US" altLang="x-none" dirty="0" err="1"/>
              <a:t>índices</a:t>
            </a:r>
            <a:endParaRPr lang="en-US" altLang="x-none" dirty="0"/>
          </a:p>
        </p:txBody>
      </p:sp>
    </p:spTree>
    <p:extLst>
      <p:ext uri="{BB962C8B-B14F-4D97-AF65-F5344CB8AC3E}">
        <p14:creationId xmlns:p14="http://schemas.microsoft.com/office/powerpoint/2010/main" val="388015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Espaço Reservado para Número de Slide 3"/>
          <p:cNvSpPr>
            <a:spLocks noGrp="1"/>
          </p:cNvSpPr>
          <p:nvPr>
            <p:ph type="sldNum" sz="quarter" idx="12"/>
          </p:nvPr>
        </p:nvSpPr>
        <p:spPr bwMode="auto">
          <a:xfrm>
            <a:off x="6764338" y="647700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defRPr>
            </a:lvl9pPr>
          </a:lstStyle>
          <a:p>
            <a:pPr fontAlgn="base">
              <a:spcBef>
                <a:spcPct val="0"/>
              </a:spcBef>
              <a:spcAft>
                <a:spcPct val="0"/>
              </a:spcAft>
              <a:buFontTx/>
              <a:buNone/>
            </a:pPr>
            <a:fld id="{0DBD0E13-14EC-674A-841A-2F498B773C9C}" type="slidenum">
              <a:rPr lang="en-US" altLang="pt-BR" sz="1200">
                <a:solidFill>
                  <a:srgbClr val="898989"/>
                </a:solidFill>
                <a:ea typeface="ＭＳ Ｐゴシック" charset="-128"/>
              </a:rPr>
              <a:pPr fontAlgn="base">
                <a:spcBef>
                  <a:spcPct val="0"/>
                </a:spcBef>
                <a:spcAft>
                  <a:spcPct val="0"/>
                </a:spcAft>
                <a:buFontTx/>
                <a:buNone/>
              </a:pPr>
              <a:t>28</a:t>
            </a:fld>
            <a:endParaRPr lang="en-US" altLang="pt-BR" sz="1200">
              <a:solidFill>
                <a:srgbClr val="898989"/>
              </a:solidFill>
              <a:ea typeface="ＭＳ Ｐゴシック" charset="-128"/>
            </a:endParaRPr>
          </a:p>
        </p:txBody>
      </p:sp>
      <p:sp>
        <p:nvSpPr>
          <p:cNvPr id="120834" name="Título 1"/>
          <p:cNvSpPr>
            <a:spLocks noGrp="1"/>
          </p:cNvSpPr>
          <p:nvPr>
            <p:ph type="title"/>
          </p:nvPr>
        </p:nvSpPr>
        <p:spPr>
          <a:xfrm>
            <a:off x="367990" y="281782"/>
            <a:ext cx="8229600" cy="1143000"/>
          </a:xfrm>
        </p:spPr>
        <p:txBody>
          <a:bodyPr/>
          <a:lstStyle/>
          <a:p>
            <a:pPr eaLnBrk="1" hangingPunct="1"/>
            <a:r>
              <a:rPr lang="pt-BR" altLang="pt-BR"/>
              <a:t>ANSI/HL7 CTS-2 (2015)</a:t>
            </a:r>
          </a:p>
        </p:txBody>
      </p:sp>
      <p:pic>
        <p:nvPicPr>
          <p:cNvPr id="120835" name="Espaço Reservado para Conteúdo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160588" y="1600200"/>
            <a:ext cx="4822825" cy="4525963"/>
          </a:xfrm>
        </p:spPr>
      </p:pic>
    </p:spTree>
    <p:extLst>
      <p:ext uri="{BB962C8B-B14F-4D97-AF65-F5344CB8AC3E}">
        <p14:creationId xmlns:p14="http://schemas.microsoft.com/office/powerpoint/2010/main" val="28945221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Espaço Reservado para Número de Slide 3"/>
          <p:cNvSpPr>
            <a:spLocks noGrp="1"/>
          </p:cNvSpPr>
          <p:nvPr>
            <p:ph type="sldNum" sz="quarter" idx="12"/>
          </p:nvPr>
        </p:nvSpPr>
        <p:spPr bwMode="auto">
          <a:xfrm>
            <a:off x="6694488" y="6491288"/>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defRPr>
            </a:lvl9pPr>
          </a:lstStyle>
          <a:p>
            <a:pPr fontAlgn="base">
              <a:spcBef>
                <a:spcPct val="0"/>
              </a:spcBef>
              <a:spcAft>
                <a:spcPct val="0"/>
              </a:spcAft>
              <a:buFontTx/>
              <a:buNone/>
            </a:pPr>
            <a:fld id="{5EB76242-54FE-5946-A0F3-0F1C122DA759}" type="slidenum">
              <a:rPr lang="en-US" altLang="pt-BR" sz="1200">
                <a:solidFill>
                  <a:srgbClr val="898989"/>
                </a:solidFill>
                <a:ea typeface="ＭＳ Ｐゴシック" charset="-128"/>
              </a:rPr>
              <a:pPr fontAlgn="base">
                <a:spcBef>
                  <a:spcPct val="0"/>
                </a:spcBef>
                <a:spcAft>
                  <a:spcPct val="0"/>
                </a:spcAft>
                <a:buFontTx/>
                <a:buNone/>
              </a:pPr>
              <a:t>29</a:t>
            </a:fld>
            <a:endParaRPr lang="en-US" altLang="pt-BR" sz="1200">
              <a:solidFill>
                <a:srgbClr val="898989"/>
              </a:solidFill>
              <a:ea typeface="ＭＳ Ｐゴシック" charset="-128"/>
            </a:endParaRPr>
          </a:p>
        </p:txBody>
      </p:sp>
      <p:sp>
        <p:nvSpPr>
          <p:cNvPr id="121858" name="Espaço Reservado para Conteúdo 1"/>
          <p:cNvSpPr>
            <a:spLocks noGrp="1"/>
          </p:cNvSpPr>
          <p:nvPr>
            <p:ph idx="1"/>
          </p:nvPr>
        </p:nvSpPr>
        <p:spPr>
          <a:xfrm>
            <a:off x="457200" y="1806575"/>
            <a:ext cx="8229600" cy="4525963"/>
          </a:xfrm>
        </p:spPr>
        <p:txBody>
          <a:bodyPr/>
          <a:lstStyle/>
          <a:p>
            <a:pPr eaLnBrk="1" hangingPunct="1"/>
            <a:r>
              <a:rPr lang="pt-BR" altLang="pt-BR"/>
              <a:t>É uma especificação do modelo funcional e não uma especificação de implementação;</a:t>
            </a:r>
          </a:p>
          <a:p>
            <a:pPr eaLnBrk="1" hangingPunct="1"/>
            <a:r>
              <a:rPr lang="pt-BR" altLang="pt-BR"/>
              <a:t>Objetivo do CTS2 é prover uma interface padronizada para uso e gerenciamento de terminologias;</a:t>
            </a:r>
          </a:p>
          <a:p>
            <a:pPr lvl="1" eaLnBrk="1" hangingPunct="1"/>
            <a:r>
              <a:rPr lang="pt-BR" altLang="pt-BR"/>
              <a:t>Para os propósitos desta especificação, os termos vocabulário, terminologia e sistema de código são utilizados indiferentemente.</a:t>
            </a:r>
          </a:p>
        </p:txBody>
      </p:sp>
      <p:sp>
        <p:nvSpPr>
          <p:cNvPr id="121859" name="Título 2"/>
          <p:cNvSpPr>
            <a:spLocks noGrp="1"/>
          </p:cNvSpPr>
          <p:nvPr>
            <p:ph type="title"/>
          </p:nvPr>
        </p:nvSpPr>
        <p:spPr>
          <a:xfrm>
            <a:off x="457200" y="663575"/>
            <a:ext cx="8229600" cy="1143000"/>
          </a:xfrm>
        </p:spPr>
        <p:txBody>
          <a:bodyPr/>
          <a:lstStyle/>
          <a:p>
            <a:pPr eaLnBrk="1" hangingPunct="1"/>
            <a:r>
              <a:rPr lang="pt-BR" altLang="pt-BR"/>
              <a:t>ANSI/HL7 CTS-2 (2015)</a:t>
            </a:r>
          </a:p>
        </p:txBody>
      </p:sp>
    </p:spTree>
    <p:extLst>
      <p:ext uri="{BB962C8B-B14F-4D97-AF65-F5344CB8AC3E}">
        <p14:creationId xmlns:p14="http://schemas.microsoft.com/office/powerpoint/2010/main" val="1740829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a:extLst>
              <a:ext uri="{FF2B5EF4-FFF2-40B4-BE49-F238E27FC236}">
                <a16:creationId xmlns:a16="http://schemas.microsoft.com/office/drawing/2014/main" id="{AD80C9A3-95A4-3546-A0BC-BE03713E518D}"/>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t>Padrões necessários</a:t>
            </a:r>
          </a:p>
        </p:txBody>
      </p:sp>
      <p:sp>
        <p:nvSpPr>
          <p:cNvPr id="4" name="Rectangle 5">
            <a:extLst>
              <a:ext uri="{FF2B5EF4-FFF2-40B4-BE49-F238E27FC236}">
                <a16:creationId xmlns:a16="http://schemas.microsoft.com/office/drawing/2014/main" id="{B4104101-79A2-5742-94CE-2076E676C4DC}"/>
              </a:ext>
            </a:extLst>
          </p:cNvPr>
          <p:cNvSpPr txBox="1">
            <a:spLocks noChangeArrowheads="1"/>
          </p:cNvSpPr>
          <p:nvPr/>
        </p:nvSpPr>
        <p:spPr>
          <a:xfrm>
            <a:off x="481013" y="1358900"/>
            <a:ext cx="8358187" cy="4991100"/>
          </a:xfrm>
          <a:prstGeom prst="rect">
            <a:avLst/>
          </a:prstGeom>
        </p:spPr>
        <p:txBody>
          <a:bodyPr>
            <a:normAutofit fontScale="85000" lnSpcReduction="200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defRPr/>
            </a:pPr>
            <a:r>
              <a:rPr lang="en-GB" b="1" dirty="0" err="1"/>
              <a:t>Vocabulários</a:t>
            </a:r>
            <a:endParaRPr lang="en-GB" b="1" dirty="0"/>
          </a:p>
          <a:p>
            <a:pPr lvl="1" eaLnBrk="1" hangingPunct="1">
              <a:defRPr/>
            </a:pPr>
            <a:r>
              <a:rPr lang="en-GB" b="1" dirty="0" err="1"/>
              <a:t>Termos</a:t>
            </a:r>
            <a:endParaRPr lang="en-GB" b="1" dirty="0"/>
          </a:p>
          <a:p>
            <a:pPr lvl="1" eaLnBrk="1" hangingPunct="1">
              <a:defRPr/>
            </a:pPr>
            <a:r>
              <a:rPr lang="en-GB" b="1" dirty="0" err="1"/>
              <a:t>Estrutura</a:t>
            </a:r>
            <a:r>
              <a:rPr lang="en-GB" b="1" dirty="0"/>
              <a:t> e </a:t>
            </a:r>
            <a:r>
              <a:rPr lang="en-GB" b="1" dirty="0" err="1"/>
              <a:t>relacionamentos</a:t>
            </a:r>
            <a:endParaRPr lang="en-GB" b="1" dirty="0"/>
          </a:p>
          <a:p>
            <a:pPr lvl="1" eaLnBrk="1" hangingPunct="1">
              <a:defRPr/>
            </a:pPr>
            <a:r>
              <a:rPr lang="en-GB" b="1" dirty="0" err="1"/>
              <a:t>Codificação</a:t>
            </a:r>
            <a:endParaRPr lang="en-GB" b="1" dirty="0"/>
          </a:p>
          <a:p>
            <a:pPr lvl="1" eaLnBrk="1" hangingPunct="1">
              <a:defRPr/>
            </a:pPr>
            <a:endParaRPr lang="en-GB" dirty="0"/>
          </a:p>
          <a:p>
            <a:pPr eaLnBrk="1" hangingPunct="1">
              <a:defRPr/>
            </a:pPr>
            <a:r>
              <a:rPr lang="en-GB" dirty="0" err="1"/>
              <a:t>Conteúdo</a:t>
            </a:r>
            <a:endParaRPr lang="en-GB" dirty="0"/>
          </a:p>
          <a:p>
            <a:pPr lvl="1" eaLnBrk="1" hangingPunct="1">
              <a:defRPr/>
            </a:pPr>
            <a:r>
              <a:rPr lang="en-GB" dirty="0" err="1"/>
              <a:t>Modelos</a:t>
            </a:r>
            <a:r>
              <a:rPr lang="en-GB" dirty="0"/>
              <a:t> de </a:t>
            </a:r>
            <a:r>
              <a:rPr lang="en-GB" dirty="0" err="1"/>
              <a:t>Informação</a:t>
            </a:r>
            <a:endParaRPr lang="en-GB" dirty="0"/>
          </a:p>
          <a:p>
            <a:pPr lvl="1" eaLnBrk="1" hangingPunct="1">
              <a:defRPr/>
            </a:pPr>
            <a:r>
              <a:rPr lang="en-GB" dirty="0" err="1"/>
              <a:t>Repositório</a:t>
            </a:r>
            <a:r>
              <a:rPr lang="en-GB" dirty="0"/>
              <a:t> de </a:t>
            </a:r>
            <a:r>
              <a:rPr lang="en-GB" dirty="0" err="1"/>
              <a:t>artefatos</a:t>
            </a:r>
            <a:r>
              <a:rPr lang="en-GB" dirty="0"/>
              <a:t> </a:t>
            </a:r>
            <a:r>
              <a:rPr lang="en-GB" dirty="0" err="1"/>
              <a:t>clínicos</a:t>
            </a:r>
            <a:r>
              <a:rPr lang="en-GB" dirty="0"/>
              <a:t> </a:t>
            </a:r>
          </a:p>
          <a:p>
            <a:pPr marL="457200" lvl="1" indent="0" eaLnBrk="1" hangingPunct="1">
              <a:buFont typeface="Arial" panose="020B0604020202020204" pitchFamily="34" charset="0"/>
              <a:buNone/>
              <a:defRPr/>
            </a:pPr>
            <a:endParaRPr lang="en-GB" dirty="0"/>
          </a:p>
          <a:p>
            <a:pPr eaLnBrk="1" hangingPunct="1">
              <a:defRPr/>
            </a:pPr>
            <a:r>
              <a:rPr lang="en-GB" dirty="0" err="1"/>
              <a:t>Transmissão</a:t>
            </a:r>
            <a:r>
              <a:rPr lang="en-GB" dirty="0"/>
              <a:t> / </a:t>
            </a:r>
            <a:r>
              <a:rPr lang="en-GB" dirty="0" err="1"/>
              <a:t>comunicação</a:t>
            </a:r>
            <a:endParaRPr lang="en-GB" dirty="0"/>
          </a:p>
          <a:p>
            <a:pPr lvl="1" eaLnBrk="1" hangingPunct="1">
              <a:defRPr/>
            </a:pPr>
            <a:r>
              <a:rPr lang="en-GB" dirty="0" err="1"/>
              <a:t>Mensagens</a:t>
            </a:r>
            <a:r>
              <a:rPr lang="en-GB" dirty="0"/>
              <a:t>  HL7v2, V3, FHIR</a:t>
            </a:r>
          </a:p>
          <a:p>
            <a:pPr lvl="1" eaLnBrk="1" hangingPunct="1">
              <a:defRPr/>
            </a:pPr>
            <a:r>
              <a:rPr lang="en-GB" dirty="0" err="1"/>
              <a:t>Serviços</a:t>
            </a:r>
            <a:r>
              <a:rPr lang="en-GB" dirty="0"/>
              <a:t>  (Webservices, SOA)</a:t>
            </a:r>
          </a:p>
          <a:p>
            <a:pPr marL="457200" lvl="1" indent="0" eaLnBrk="1" hangingPunct="1">
              <a:buFont typeface="Arial" panose="020B0604020202020204" pitchFamily="34" charset="0"/>
              <a:buNone/>
              <a:defRPr/>
            </a:pPr>
            <a:endParaRPr lang="en-GB" dirty="0"/>
          </a:p>
          <a:p>
            <a:pPr eaLnBrk="1" hangingPunct="1">
              <a:defRPr/>
            </a:pPr>
            <a:r>
              <a:rPr lang="en-GB" dirty="0" err="1"/>
              <a:t>Segurança</a:t>
            </a:r>
            <a:endParaRPr lang="en-GB" dirty="0"/>
          </a:p>
          <a:p>
            <a:pPr lvl="1" eaLnBrk="1" hangingPunct="1">
              <a:defRPr/>
            </a:pPr>
            <a:r>
              <a:rPr lang="en-GB" dirty="0" err="1"/>
              <a:t>Assinatura</a:t>
            </a:r>
            <a:r>
              <a:rPr lang="en-GB" dirty="0"/>
              <a:t> digital (ICP-</a:t>
            </a:r>
            <a:r>
              <a:rPr lang="en-GB" dirty="0" err="1"/>
              <a:t>Brasil</a:t>
            </a:r>
            <a:r>
              <a:rPr lang="en-GB" dirty="0"/>
              <a:t>)</a:t>
            </a:r>
          </a:p>
          <a:p>
            <a:pPr lvl="1" eaLnBrk="1" hangingPunct="1">
              <a:defRPr/>
            </a:pPr>
            <a:r>
              <a:rPr lang="en-GB" dirty="0"/>
              <a:t>LGP</a:t>
            </a:r>
          </a:p>
        </p:txBody>
      </p:sp>
    </p:spTree>
    <p:extLst>
      <p:ext uri="{BB962C8B-B14F-4D97-AF65-F5344CB8AC3E}">
        <p14:creationId xmlns:p14="http://schemas.microsoft.com/office/powerpoint/2010/main" val="629163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ítulo 2"/>
          <p:cNvSpPr>
            <a:spLocks noGrp="1"/>
          </p:cNvSpPr>
          <p:nvPr>
            <p:ph type="title"/>
          </p:nvPr>
        </p:nvSpPr>
        <p:spPr>
          <a:xfrm>
            <a:off x="457200" y="609600"/>
            <a:ext cx="8229600" cy="1143000"/>
          </a:xfrm>
        </p:spPr>
        <p:txBody>
          <a:bodyPr/>
          <a:lstStyle/>
          <a:p>
            <a:pPr eaLnBrk="1" hangingPunct="1"/>
            <a:r>
              <a:rPr lang="pt-BR" altLang="pt-BR"/>
              <a:t>ANSI/HL7 CTS-2 (2015)</a:t>
            </a:r>
          </a:p>
        </p:txBody>
      </p:sp>
      <p:pic>
        <p:nvPicPr>
          <p:cNvPr id="122882" name="Espaço Reservado para Conteúdo 1"/>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0" y="1903413"/>
            <a:ext cx="4862513" cy="3671887"/>
          </a:xfrm>
        </p:spPr>
      </p:pic>
      <p:sp>
        <p:nvSpPr>
          <p:cNvPr id="122883" name="Espaço Reservado para Conteúdo 3"/>
          <p:cNvSpPr>
            <a:spLocks noGrp="1"/>
          </p:cNvSpPr>
          <p:nvPr>
            <p:ph sz="half" idx="2"/>
          </p:nvPr>
        </p:nvSpPr>
        <p:spPr/>
        <p:txBody>
          <a:bodyPr/>
          <a:lstStyle/>
          <a:p>
            <a:pPr eaLnBrk="1" hangingPunct="1"/>
            <a:r>
              <a:rPr lang="pt-BR" altLang="pt-BR" sz="2400"/>
              <a:t>CTS2 também provê funcionalidade para manter e atualizar o conteúdo de uma terminologia, já que as terminologias não são estáticas.  </a:t>
            </a:r>
          </a:p>
          <a:p>
            <a:pPr lvl="1" eaLnBrk="1" hangingPunct="1"/>
            <a:r>
              <a:rPr lang="pt-BR" altLang="pt-BR" sz="2000"/>
              <a:t>O provedor do recurso terminológico pode querer controlar o “padrão ouro”, assim como as organizações podem querer fazer extensões e submetê-las ao provedor.</a:t>
            </a:r>
          </a:p>
        </p:txBody>
      </p:sp>
      <p:sp>
        <p:nvSpPr>
          <p:cNvPr id="122884" name="Espaço Reservado para Número de Slide 3"/>
          <p:cNvSpPr>
            <a:spLocks noGrp="1"/>
          </p:cNvSpPr>
          <p:nvPr>
            <p:ph type="sldNum" sz="quarter" idx="12"/>
          </p:nvPr>
        </p:nvSpPr>
        <p:spPr bwMode="auto">
          <a:xfrm>
            <a:off x="6819900" y="6492875"/>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defRPr>
            </a:lvl9pPr>
          </a:lstStyle>
          <a:p>
            <a:pPr fontAlgn="base">
              <a:spcBef>
                <a:spcPct val="0"/>
              </a:spcBef>
              <a:spcAft>
                <a:spcPct val="0"/>
              </a:spcAft>
              <a:buFontTx/>
              <a:buNone/>
            </a:pPr>
            <a:fld id="{70618239-8261-1440-B049-6967DF26F6B5}" type="slidenum">
              <a:rPr lang="en-US" altLang="pt-BR" sz="1200">
                <a:solidFill>
                  <a:srgbClr val="898989"/>
                </a:solidFill>
                <a:ea typeface="ＭＳ Ｐゴシック" charset="-128"/>
              </a:rPr>
              <a:pPr fontAlgn="base">
                <a:spcBef>
                  <a:spcPct val="0"/>
                </a:spcBef>
                <a:spcAft>
                  <a:spcPct val="0"/>
                </a:spcAft>
                <a:buFontTx/>
                <a:buNone/>
              </a:pPr>
              <a:t>30</a:t>
            </a:fld>
            <a:endParaRPr lang="en-US" altLang="pt-BR" sz="1200">
              <a:solidFill>
                <a:srgbClr val="898989"/>
              </a:solidFill>
              <a:ea typeface="ＭＳ Ｐゴシック" charset="-128"/>
            </a:endParaRPr>
          </a:p>
        </p:txBody>
      </p:sp>
      <p:sp>
        <p:nvSpPr>
          <p:cNvPr id="122885" name="CaixaDeTexto 8"/>
          <p:cNvSpPr txBox="1">
            <a:spLocks noChangeArrowheads="1"/>
          </p:cNvSpPr>
          <p:nvPr/>
        </p:nvSpPr>
        <p:spPr bwMode="auto">
          <a:xfrm>
            <a:off x="801688" y="5602288"/>
            <a:ext cx="3727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charset="0"/>
              </a:defRPr>
            </a:lvl1pPr>
            <a:lvl2pPr marL="742950" indent="-285750">
              <a:spcBef>
                <a:spcPct val="20000"/>
              </a:spcBef>
              <a:buFont typeface="Arial" charset="0"/>
              <a:buChar char="–"/>
              <a:defRPr sz="2800">
                <a:solidFill>
                  <a:schemeClr val="tx1"/>
                </a:solidFill>
                <a:latin typeface="Calibri" charset="0"/>
              </a:defRPr>
            </a:lvl2pPr>
            <a:lvl3pPr marL="1143000" indent="-228600">
              <a:spcBef>
                <a:spcPct val="20000"/>
              </a:spcBef>
              <a:buFont typeface="Arial" charset="0"/>
              <a:buChar char="•"/>
              <a:defRPr sz="2400">
                <a:solidFill>
                  <a:schemeClr val="tx1"/>
                </a:solidFill>
                <a:latin typeface="Calibri" charset="0"/>
              </a:defRPr>
            </a:lvl3pPr>
            <a:lvl4pPr marL="1600200" indent="-228600">
              <a:spcBef>
                <a:spcPct val="20000"/>
              </a:spcBef>
              <a:buFont typeface="Arial" charset="0"/>
              <a:buChar char="–"/>
              <a:defRPr sz="2000">
                <a:solidFill>
                  <a:schemeClr val="tx1"/>
                </a:solidFill>
                <a:latin typeface="Calibri" charset="0"/>
              </a:defRPr>
            </a:lvl4pPr>
            <a:lvl5pPr marL="2057400" indent="-228600">
              <a:spcBef>
                <a:spcPct val="20000"/>
              </a:spcBef>
              <a:buFont typeface="Arial" charset="0"/>
              <a:buChar char="»"/>
              <a:defRPr sz="2000">
                <a:solidFill>
                  <a:schemeClr val="tx1"/>
                </a:solidFill>
                <a:latin typeface="Calibri" charset="0"/>
              </a:defRPr>
            </a:lvl5pPr>
            <a:lvl6pPr marL="2514600" indent="-228600" defTabSz="4572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defTabSz="4572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defTabSz="4572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defTabSz="4572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pt-BR" altLang="pt-BR" sz="1400">
                <a:ea typeface="ＭＳ Ｐゴシック" charset="-128"/>
              </a:rPr>
              <a:t>Fonte: ANSI/HL7 V3 CTS R2-2015  2/25/2015</a:t>
            </a:r>
          </a:p>
          <a:p>
            <a:pPr eaLnBrk="1" hangingPunct="1">
              <a:spcBef>
                <a:spcPct val="0"/>
              </a:spcBef>
              <a:buFontTx/>
              <a:buNone/>
            </a:pPr>
            <a:r>
              <a:rPr lang="pt-BR" altLang="pt-BR" sz="1400">
                <a:ea typeface="ＭＳ Ｐゴシック" charset="-128"/>
              </a:rPr>
              <a:t>HL7 International®</a:t>
            </a:r>
          </a:p>
        </p:txBody>
      </p:sp>
    </p:spTree>
    <p:extLst>
      <p:ext uri="{BB962C8B-B14F-4D97-AF65-F5344CB8AC3E}">
        <p14:creationId xmlns:p14="http://schemas.microsoft.com/office/powerpoint/2010/main" val="208675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E4ADF-861A-D947-B7DB-C528FAAD06BE}"/>
              </a:ext>
            </a:extLst>
          </p:cNvPr>
          <p:cNvSpPr>
            <a:spLocks noGrp="1"/>
          </p:cNvSpPr>
          <p:nvPr>
            <p:ph type="title"/>
          </p:nvPr>
        </p:nvSpPr>
        <p:spPr/>
        <p:txBody>
          <a:bodyPr/>
          <a:lstStyle/>
          <a:p>
            <a:endParaRPr lang="en-US"/>
          </a:p>
        </p:txBody>
      </p:sp>
      <p:sp>
        <p:nvSpPr>
          <p:cNvPr id="3" name="Date Placeholder 2">
            <a:extLst>
              <a:ext uri="{FF2B5EF4-FFF2-40B4-BE49-F238E27FC236}">
                <a16:creationId xmlns:a16="http://schemas.microsoft.com/office/drawing/2014/main" id="{C39FB544-FC8A-3D4A-AA70-273F0DF2CEC0}"/>
              </a:ext>
            </a:extLst>
          </p:cNvPr>
          <p:cNvSpPr>
            <a:spLocks noGrp="1"/>
          </p:cNvSpPr>
          <p:nvPr>
            <p:ph type="dt" sz="half" idx="10"/>
          </p:nvPr>
        </p:nvSpPr>
        <p:spPr/>
        <p:txBody>
          <a:bodyPr/>
          <a:lstStyle/>
          <a:p>
            <a:fld id="{FDDE532F-0163-447B-B64F-2F43D4AF1EB9}" type="datetime3">
              <a:rPr lang="pt-BR" smtClean="0"/>
              <a:t>14.03.23</a:t>
            </a:fld>
            <a:endParaRPr lang="pt-BR"/>
          </a:p>
        </p:txBody>
      </p:sp>
      <p:sp>
        <p:nvSpPr>
          <p:cNvPr id="4" name="Slide Number Placeholder 3">
            <a:extLst>
              <a:ext uri="{FF2B5EF4-FFF2-40B4-BE49-F238E27FC236}">
                <a16:creationId xmlns:a16="http://schemas.microsoft.com/office/drawing/2014/main" id="{EC74C858-FB63-F844-A6DF-5D49972B5F3B}"/>
              </a:ext>
            </a:extLst>
          </p:cNvPr>
          <p:cNvSpPr>
            <a:spLocks noGrp="1"/>
          </p:cNvSpPr>
          <p:nvPr>
            <p:ph type="sldNum" sz="quarter" idx="12"/>
          </p:nvPr>
        </p:nvSpPr>
        <p:spPr/>
        <p:txBody>
          <a:bodyPr/>
          <a:lstStyle/>
          <a:p>
            <a:fld id="{DB494604-1FDF-46C8-865B-A0EE9ECBF8C2}" type="slidenum">
              <a:rPr lang="pt-BR" smtClean="0"/>
              <a:t>31</a:t>
            </a:fld>
            <a:endParaRPr lang="pt-BR"/>
          </a:p>
        </p:txBody>
      </p:sp>
      <p:pic>
        <p:nvPicPr>
          <p:cNvPr id="5" name="Picture 4">
            <a:extLst>
              <a:ext uri="{FF2B5EF4-FFF2-40B4-BE49-F238E27FC236}">
                <a16:creationId xmlns:a16="http://schemas.microsoft.com/office/drawing/2014/main" id="{4ED86E24-710C-F943-A472-7459EE33AE1F}"/>
              </a:ext>
            </a:extLst>
          </p:cNvPr>
          <p:cNvPicPr>
            <a:picLocks noChangeAspect="1"/>
          </p:cNvPicPr>
          <p:nvPr/>
        </p:nvPicPr>
        <p:blipFill>
          <a:blip r:embed="rId2"/>
          <a:stretch>
            <a:fillRect/>
          </a:stretch>
        </p:blipFill>
        <p:spPr>
          <a:xfrm>
            <a:off x="0" y="242311"/>
            <a:ext cx="9144000" cy="6373377"/>
          </a:xfrm>
          <a:prstGeom prst="rect">
            <a:avLst/>
          </a:prstGeom>
        </p:spPr>
      </p:pic>
    </p:spTree>
    <p:extLst>
      <p:ext uri="{BB962C8B-B14F-4D97-AF65-F5344CB8AC3E}">
        <p14:creationId xmlns:p14="http://schemas.microsoft.com/office/powerpoint/2010/main" val="32151422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a:extLst>
              <a:ext uri="{FF2B5EF4-FFF2-40B4-BE49-F238E27FC236}">
                <a16:creationId xmlns:a16="http://schemas.microsoft.com/office/drawing/2014/main" id="{648CD517-9704-0945-A76F-CBDA11ED4D2F}"/>
              </a:ext>
            </a:extLst>
          </p:cNvPr>
          <p:cNvSpPr>
            <a:spLocks noGrp="1" noChangeArrowheads="1"/>
          </p:cNvSpPr>
          <p:nvPr>
            <p:ph type="title"/>
          </p:nvPr>
        </p:nvSpPr>
        <p:spPr/>
        <p:txBody>
          <a:bodyPr/>
          <a:lstStyle/>
          <a:p>
            <a:r>
              <a:rPr lang="en-US" altLang="en-US" sz="2400"/>
              <a:t>CTS API</a:t>
            </a:r>
          </a:p>
        </p:txBody>
      </p:sp>
      <p:sp>
        <p:nvSpPr>
          <p:cNvPr id="386051" name="Text Box 3">
            <a:extLst>
              <a:ext uri="{FF2B5EF4-FFF2-40B4-BE49-F238E27FC236}">
                <a16:creationId xmlns:a16="http://schemas.microsoft.com/office/drawing/2014/main" id="{208A747C-79FF-9940-A04B-434C02A3F6F7}"/>
              </a:ext>
            </a:extLst>
          </p:cNvPr>
          <p:cNvSpPr txBox="1">
            <a:spLocks noChangeArrowheads="1"/>
          </p:cNvSpPr>
          <p:nvPr/>
        </p:nvSpPr>
        <p:spPr bwMode="auto">
          <a:xfrm>
            <a:off x="557213" y="1936750"/>
            <a:ext cx="17049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3000"/>
              </a:lnSpc>
              <a:spcBef>
                <a:spcPct val="50000"/>
              </a:spcBef>
            </a:pPr>
            <a:r>
              <a:rPr lang="en-US" altLang="en-US" b="1"/>
              <a:t>Application</a:t>
            </a:r>
          </a:p>
        </p:txBody>
      </p:sp>
      <p:sp>
        <p:nvSpPr>
          <p:cNvPr id="386052" name="Text Box 4">
            <a:extLst>
              <a:ext uri="{FF2B5EF4-FFF2-40B4-BE49-F238E27FC236}">
                <a16:creationId xmlns:a16="http://schemas.microsoft.com/office/drawing/2014/main" id="{9CD4B256-739A-9A4E-9DD2-EAF7BEA544D9}"/>
              </a:ext>
            </a:extLst>
          </p:cNvPr>
          <p:cNvSpPr txBox="1">
            <a:spLocks noChangeArrowheads="1"/>
          </p:cNvSpPr>
          <p:nvPr/>
        </p:nvSpPr>
        <p:spPr bwMode="auto">
          <a:xfrm>
            <a:off x="814388" y="4400550"/>
            <a:ext cx="11271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3000"/>
              </a:lnSpc>
              <a:spcBef>
                <a:spcPct val="50000"/>
              </a:spcBef>
            </a:pPr>
            <a:r>
              <a:rPr lang="en-US" altLang="en-US" b="1"/>
              <a:t>Service</a:t>
            </a:r>
          </a:p>
        </p:txBody>
      </p:sp>
      <p:sp>
        <p:nvSpPr>
          <p:cNvPr id="386053" name="Text Box 5">
            <a:extLst>
              <a:ext uri="{FF2B5EF4-FFF2-40B4-BE49-F238E27FC236}">
                <a16:creationId xmlns:a16="http://schemas.microsoft.com/office/drawing/2014/main" id="{C6F04C69-58CF-7B44-9261-0E4019126421}"/>
              </a:ext>
            </a:extLst>
          </p:cNvPr>
          <p:cNvSpPr txBox="1">
            <a:spLocks noChangeArrowheads="1"/>
          </p:cNvSpPr>
          <p:nvPr/>
        </p:nvSpPr>
        <p:spPr bwMode="auto">
          <a:xfrm>
            <a:off x="744538" y="3268663"/>
            <a:ext cx="1365250"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93000"/>
              </a:lnSpc>
              <a:spcBef>
                <a:spcPct val="50000"/>
              </a:spcBef>
            </a:pPr>
            <a:r>
              <a:rPr lang="en-US" altLang="en-US" b="1"/>
              <a:t>Interface</a:t>
            </a:r>
          </a:p>
        </p:txBody>
      </p:sp>
      <p:sp>
        <p:nvSpPr>
          <p:cNvPr id="386054" name="Text Box 6">
            <a:extLst>
              <a:ext uri="{FF2B5EF4-FFF2-40B4-BE49-F238E27FC236}">
                <a16:creationId xmlns:a16="http://schemas.microsoft.com/office/drawing/2014/main" id="{45E099F0-05FE-2F4C-9BE9-7FF24AE3BDA9}"/>
              </a:ext>
            </a:extLst>
          </p:cNvPr>
          <p:cNvSpPr txBox="1">
            <a:spLocks noChangeArrowheads="1"/>
          </p:cNvSpPr>
          <p:nvPr/>
        </p:nvSpPr>
        <p:spPr bwMode="auto">
          <a:xfrm>
            <a:off x="881063" y="5394325"/>
            <a:ext cx="80803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r>
              <a:rPr lang="en-US" altLang="en-US" b="1"/>
              <a:t>Data</a:t>
            </a:r>
          </a:p>
        </p:txBody>
      </p:sp>
      <p:sp>
        <p:nvSpPr>
          <p:cNvPr id="386055" name="Text Box 7">
            <a:extLst>
              <a:ext uri="{FF2B5EF4-FFF2-40B4-BE49-F238E27FC236}">
                <a16:creationId xmlns:a16="http://schemas.microsoft.com/office/drawing/2014/main" id="{49B62E47-93AA-314F-B7C4-497A135D1158}"/>
              </a:ext>
            </a:extLst>
          </p:cNvPr>
          <p:cNvSpPr txBox="1">
            <a:spLocks noChangeArrowheads="1"/>
          </p:cNvSpPr>
          <p:nvPr/>
        </p:nvSpPr>
        <p:spPr bwMode="auto">
          <a:xfrm>
            <a:off x="3038475" y="3805238"/>
            <a:ext cx="2481263"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10000"/>
              </a:spcBef>
            </a:pPr>
            <a:endParaRPr lang="pt-BR" altLang="en-US" sz="1800"/>
          </a:p>
        </p:txBody>
      </p:sp>
      <p:grpSp>
        <p:nvGrpSpPr>
          <p:cNvPr id="386056" name="Group 8">
            <a:extLst>
              <a:ext uri="{FF2B5EF4-FFF2-40B4-BE49-F238E27FC236}">
                <a16:creationId xmlns:a16="http://schemas.microsoft.com/office/drawing/2014/main" id="{C8190DE9-EB71-F64F-BD8B-3AA5542EED0D}"/>
              </a:ext>
            </a:extLst>
          </p:cNvPr>
          <p:cNvGrpSpPr>
            <a:grpSpLocks/>
          </p:cNvGrpSpPr>
          <p:nvPr/>
        </p:nvGrpSpPr>
        <p:grpSpPr bwMode="auto">
          <a:xfrm>
            <a:off x="4117975" y="3116263"/>
            <a:ext cx="1560513" cy="712787"/>
            <a:chOff x="2152" y="1838"/>
            <a:chExt cx="983" cy="449"/>
          </a:xfrm>
        </p:grpSpPr>
        <p:sp>
          <p:nvSpPr>
            <p:cNvPr id="386057" name="Freeform 9">
              <a:extLst>
                <a:ext uri="{FF2B5EF4-FFF2-40B4-BE49-F238E27FC236}">
                  <a16:creationId xmlns:a16="http://schemas.microsoft.com/office/drawing/2014/main" id="{F9F04FE1-B452-FA4A-9977-8DDF7AADEA08}"/>
                </a:ext>
              </a:extLst>
            </p:cNvPr>
            <p:cNvSpPr>
              <a:spLocks/>
            </p:cNvSpPr>
            <p:nvPr/>
          </p:nvSpPr>
          <p:spPr bwMode="auto">
            <a:xfrm>
              <a:off x="2299" y="1860"/>
              <a:ext cx="793" cy="198"/>
            </a:xfrm>
            <a:custGeom>
              <a:avLst/>
              <a:gdLst>
                <a:gd name="T0" fmla="*/ 39 w 793"/>
                <a:gd name="T1" fmla="*/ 114 h 198"/>
                <a:gd name="T2" fmla="*/ 115 w 793"/>
                <a:gd name="T3" fmla="*/ 156 h 198"/>
                <a:gd name="T4" fmla="*/ 234 w 793"/>
                <a:gd name="T5" fmla="*/ 164 h 198"/>
                <a:gd name="T6" fmla="*/ 149 w 793"/>
                <a:gd name="T7" fmla="*/ 131 h 198"/>
                <a:gd name="T8" fmla="*/ 98 w 793"/>
                <a:gd name="T9" fmla="*/ 97 h 198"/>
                <a:gd name="T10" fmla="*/ 73 w 793"/>
                <a:gd name="T11" fmla="*/ 80 h 198"/>
                <a:gd name="T12" fmla="*/ 5 w 793"/>
                <a:gd name="T13" fmla="*/ 97 h 198"/>
                <a:gd name="T14" fmla="*/ 13 w 793"/>
                <a:gd name="T15" fmla="*/ 122 h 198"/>
                <a:gd name="T16" fmla="*/ 115 w 793"/>
                <a:gd name="T17" fmla="*/ 173 h 198"/>
                <a:gd name="T18" fmla="*/ 318 w 793"/>
                <a:gd name="T19" fmla="*/ 198 h 198"/>
                <a:gd name="T20" fmla="*/ 361 w 793"/>
                <a:gd name="T21" fmla="*/ 190 h 198"/>
                <a:gd name="T22" fmla="*/ 386 w 793"/>
                <a:gd name="T23" fmla="*/ 198 h 198"/>
                <a:gd name="T24" fmla="*/ 462 w 793"/>
                <a:gd name="T25" fmla="*/ 164 h 198"/>
                <a:gd name="T26" fmla="*/ 606 w 793"/>
                <a:gd name="T27" fmla="*/ 131 h 198"/>
                <a:gd name="T28" fmla="*/ 717 w 793"/>
                <a:gd name="T29" fmla="*/ 71 h 198"/>
                <a:gd name="T30" fmla="*/ 750 w 793"/>
                <a:gd name="T31" fmla="*/ 80 h 198"/>
                <a:gd name="T32" fmla="*/ 793 w 793"/>
                <a:gd name="T33" fmla="*/ 4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93" h="198">
                  <a:moveTo>
                    <a:pt x="39" y="114"/>
                  </a:moveTo>
                  <a:cubicBezTo>
                    <a:pt x="97" y="153"/>
                    <a:pt x="71" y="142"/>
                    <a:pt x="115" y="156"/>
                  </a:cubicBezTo>
                  <a:cubicBezTo>
                    <a:pt x="168" y="191"/>
                    <a:pt x="174" y="177"/>
                    <a:pt x="234" y="164"/>
                  </a:cubicBezTo>
                  <a:cubicBezTo>
                    <a:pt x="214" y="107"/>
                    <a:pt x="242" y="162"/>
                    <a:pt x="149" y="131"/>
                  </a:cubicBezTo>
                  <a:cubicBezTo>
                    <a:pt x="130" y="125"/>
                    <a:pt x="115" y="108"/>
                    <a:pt x="98" y="97"/>
                  </a:cubicBezTo>
                  <a:cubicBezTo>
                    <a:pt x="90" y="91"/>
                    <a:pt x="73" y="80"/>
                    <a:pt x="73" y="80"/>
                  </a:cubicBezTo>
                  <a:cubicBezTo>
                    <a:pt x="71" y="80"/>
                    <a:pt x="6" y="95"/>
                    <a:pt x="5" y="97"/>
                  </a:cubicBezTo>
                  <a:cubicBezTo>
                    <a:pt x="0" y="104"/>
                    <a:pt x="7" y="115"/>
                    <a:pt x="13" y="122"/>
                  </a:cubicBezTo>
                  <a:cubicBezTo>
                    <a:pt x="27" y="139"/>
                    <a:pt x="94" y="165"/>
                    <a:pt x="115" y="173"/>
                  </a:cubicBezTo>
                  <a:cubicBezTo>
                    <a:pt x="180" y="159"/>
                    <a:pt x="255" y="178"/>
                    <a:pt x="318" y="198"/>
                  </a:cubicBezTo>
                  <a:cubicBezTo>
                    <a:pt x="332" y="195"/>
                    <a:pt x="346" y="190"/>
                    <a:pt x="361" y="190"/>
                  </a:cubicBezTo>
                  <a:cubicBezTo>
                    <a:pt x="370" y="190"/>
                    <a:pt x="377" y="198"/>
                    <a:pt x="386" y="198"/>
                  </a:cubicBezTo>
                  <a:cubicBezTo>
                    <a:pt x="415" y="198"/>
                    <a:pt x="438" y="174"/>
                    <a:pt x="462" y="164"/>
                  </a:cubicBezTo>
                  <a:cubicBezTo>
                    <a:pt x="504" y="146"/>
                    <a:pt x="561" y="139"/>
                    <a:pt x="606" y="131"/>
                  </a:cubicBezTo>
                  <a:cubicBezTo>
                    <a:pt x="642" y="108"/>
                    <a:pt x="681" y="94"/>
                    <a:pt x="717" y="71"/>
                  </a:cubicBezTo>
                  <a:cubicBezTo>
                    <a:pt x="728" y="74"/>
                    <a:pt x="739" y="84"/>
                    <a:pt x="750" y="80"/>
                  </a:cubicBezTo>
                  <a:cubicBezTo>
                    <a:pt x="786" y="68"/>
                    <a:pt x="747" y="0"/>
                    <a:pt x="793" y="46"/>
                  </a:cubicBezTo>
                </a:path>
              </a:pathLst>
            </a:custGeom>
            <a:noFill/>
            <a:ln w="571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58" name="Line 10">
              <a:extLst>
                <a:ext uri="{FF2B5EF4-FFF2-40B4-BE49-F238E27FC236}">
                  <a16:creationId xmlns:a16="http://schemas.microsoft.com/office/drawing/2014/main" id="{AB645012-880E-1E48-A2D3-3304B4012377}"/>
                </a:ext>
              </a:extLst>
            </p:cNvPr>
            <p:cNvSpPr>
              <a:spLocks noChangeShapeType="1"/>
            </p:cNvSpPr>
            <p:nvPr/>
          </p:nvSpPr>
          <p:spPr bwMode="auto">
            <a:xfrm flipH="1">
              <a:off x="2153" y="1847"/>
              <a:ext cx="8" cy="4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59" name="Line 11">
              <a:extLst>
                <a:ext uri="{FF2B5EF4-FFF2-40B4-BE49-F238E27FC236}">
                  <a16:creationId xmlns:a16="http://schemas.microsoft.com/office/drawing/2014/main" id="{6EBC07AC-BA33-D64C-814B-A9325F60E421}"/>
                </a:ext>
              </a:extLst>
            </p:cNvPr>
            <p:cNvSpPr>
              <a:spLocks noChangeShapeType="1"/>
            </p:cNvSpPr>
            <p:nvPr/>
          </p:nvSpPr>
          <p:spPr bwMode="auto">
            <a:xfrm>
              <a:off x="2178" y="1864"/>
              <a:ext cx="152" cy="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0" name="Line 12">
              <a:extLst>
                <a:ext uri="{FF2B5EF4-FFF2-40B4-BE49-F238E27FC236}">
                  <a16:creationId xmlns:a16="http://schemas.microsoft.com/office/drawing/2014/main" id="{55469B4A-BF32-824B-BFFF-64A18B834170}"/>
                </a:ext>
              </a:extLst>
            </p:cNvPr>
            <p:cNvSpPr>
              <a:spLocks noChangeShapeType="1"/>
            </p:cNvSpPr>
            <p:nvPr/>
          </p:nvSpPr>
          <p:spPr bwMode="auto">
            <a:xfrm flipV="1">
              <a:off x="2322" y="1847"/>
              <a:ext cx="211" cy="10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1" name="Line 13">
              <a:extLst>
                <a:ext uri="{FF2B5EF4-FFF2-40B4-BE49-F238E27FC236}">
                  <a16:creationId xmlns:a16="http://schemas.microsoft.com/office/drawing/2014/main" id="{B9F7A256-7550-6843-89DE-8C6AC5E0B841}"/>
                </a:ext>
              </a:extLst>
            </p:cNvPr>
            <p:cNvSpPr>
              <a:spLocks noChangeShapeType="1"/>
            </p:cNvSpPr>
            <p:nvPr/>
          </p:nvSpPr>
          <p:spPr bwMode="auto">
            <a:xfrm>
              <a:off x="2533" y="1847"/>
              <a:ext cx="60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2" name="Line 14">
              <a:extLst>
                <a:ext uri="{FF2B5EF4-FFF2-40B4-BE49-F238E27FC236}">
                  <a16:creationId xmlns:a16="http://schemas.microsoft.com/office/drawing/2014/main" id="{C66F1859-67FC-FD4A-B574-E277A4029494}"/>
                </a:ext>
              </a:extLst>
            </p:cNvPr>
            <p:cNvSpPr>
              <a:spLocks noChangeShapeType="1"/>
            </p:cNvSpPr>
            <p:nvPr/>
          </p:nvSpPr>
          <p:spPr bwMode="auto">
            <a:xfrm flipH="1">
              <a:off x="3118" y="1838"/>
              <a:ext cx="8" cy="40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3" name="Line 15">
              <a:extLst>
                <a:ext uri="{FF2B5EF4-FFF2-40B4-BE49-F238E27FC236}">
                  <a16:creationId xmlns:a16="http://schemas.microsoft.com/office/drawing/2014/main" id="{7B2AFE3D-DD35-D448-B9F4-D59771212D1F}"/>
                </a:ext>
              </a:extLst>
            </p:cNvPr>
            <p:cNvSpPr>
              <a:spLocks noChangeShapeType="1"/>
            </p:cNvSpPr>
            <p:nvPr/>
          </p:nvSpPr>
          <p:spPr bwMode="auto">
            <a:xfrm flipH="1">
              <a:off x="2770" y="2236"/>
              <a:ext cx="331"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4" name="Line 16">
              <a:extLst>
                <a:ext uri="{FF2B5EF4-FFF2-40B4-BE49-F238E27FC236}">
                  <a16:creationId xmlns:a16="http://schemas.microsoft.com/office/drawing/2014/main" id="{64A3A29F-55F2-1E42-A8BF-0988004EC61B}"/>
                </a:ext>
              </a:extLst>
            </p:cNvPr>
            <p:cNvSpPr>
              <a:spLocks noChangeShapeType="1"/>
            </p:cNvSpPr>
            <p:nvPr/>
          </p:nvSpPr>
          <p:spPr bwMode="auto">
            <a:xfrm flipV="1">
              <a:off x="2779" y="2101"/>
              <a:ext cx="102" cy="1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5" name="Line 17">
              <a:extLst>
                <a:ext uri="{FF2B5EF4-FFF2-40B4-BE49-F238E27FC236}">
                  <a16:creationId xmlns:a16="http://schemas.microsoft.com/office/drawing/2014/main" id="{13A94C01-E5CF-524C-A9E1-46BACB69A495}"/>
                </a:ext>
              </a:extLst>
            </p:cNvPr>
            <p:cNvSpPr>
              <a:spLocks noChangeShapeType="1"/>
            </p:cNvSpPr>
            <p:nvPr/>
          </p:nvSpPr>
          <p:spPr bwMode="auto">
            <a:xfrm flipH="1">
              <a:off x="2584" y="2092"/>
              <a:ext cx="2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6" name="Line 18">
              <a:extLst>
                <a:ext uri="{FF2B5EF4-FFF2-40B4-BE49-F238E27FC236}">
                  <a16:creationId xmlns:a16="http://schemas.microsoft.com/office/drawing/2014/main" id="{78E996E9-B466-D948-8949-FB7D662F9608}"/>
                </a:ext>
              </a:extLst>
            </p:cNvPr>
            <p:cNvSpPr>
              <a:spLocks noChangeShapeType="1"/>
            </p:cNvSpPr>
            <p:nvPr/>
          </p:nvSpPr>
          <p:spPr bwMode="auto">
            <a:xfrm>
              <a:off x="2584" y="2101"/>
              <a:ext cx="0" cy="1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7" name="Line 19">
              <a:extLst>
                <a:ext uri="{FF2B5EF4-FFF2-40B4-BE49-F238E27FC236}">
                  <a16:creationId xmlns:a16="http://schemas.microsoft.com/office/drawing/2014/main" id="{BE101718-3466-344B-AD5F-D09FDD92C8F4}"/>
                </a:ext>
              </a:extLst>
            </p:cNvPr>
            <p:cNvSpPr>
              <a:spLocks noChangeShapeType="1"/>
            </p:cNvSpPr>
            <p:nvPr/>
          </p:nvSpPr>
          <p:spPr bwMode="auto">
            <a:xfrm flipH="1" flipV="1">
              <a:off x="2152" y="2245"/>
              <a:ext cx="441"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68" name="Text Box 20">
              <a:extLst>
                <a:ext uri="{FF2B5EF4-FFF2-40B4-BE49-F238E27FC236}">
                  <a16:creationId xmlns:a16="http://schemas.microsoft.com/office/drawing/2014/main" id="{5F4FE11A-FF68-D345-AF50-D3B8D7D96F6E}"/>
                </a:ext>
              </a:extLst>
            </p:cNvPr>
            <p:cNvSpPr txBox="1">
              <a:spLocks noChangeArrowheads="1"/>
            </p:cNvSpPr>
            <p:nvPr/>
          </p:nvSpPr>
          <p:spPr bwMode="auto">
            <a:xfrm>
              <a:off x="2470" y="1842"/>
              <a:ext cx="46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r>
                <a:rPr lang="en-US" altLang="en-US"/>
                <a:t>CTS</a:t>
              </a:r>
            </a:p>
          </p:txBody>
        </p:sp>
      </p:grpSp>
      <p:sp>
        <p:nvSpPr>
          <p:cNvPr id="386069" name="Oval 21">
            <a:extLst>
              <a:ext uri="{FF2B5EF4-FFF2-40B4-BE49-F238E27FC236}">
                <a16:creationId xmlns:a16="http://schemas.microsoft.com/office/drawing/2014/main" id="{EA751612-5FBC-494A-AED1-4572C7667324}"/>
              </a:ext>
            </a:extLst>
          </p:cNvPr>
          <p:cNvSpPr>
            <a:spLocks noChangeArrowheads="1"/>
          </p:cNvSpPr>
          <p:nvPr/>
        </p:nvSpPr>
        <p:spPr bwMode="auto">
          <a:xfrm>
            <a:off x="2476500" y="5173663"/>
            <a:ext cx="1801813" cy="752475"/>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10000"/>
              </a:spcBef>
            </a:pPr>
            <a:endParaRPr lang="pt-BR" altLang="en-US"/>
          </a:p>
        </p:txBody>
      </p:sp>
      <p:sp>
        <p:nvSpPr>
          <p:cNvPr id="386070" name="AutoShape 22">
            <a:extLst>
              <a:ext uri="{FF2B5EF4-FFF2-40B4-BE49-F238E27FC236}">
                <a16:creationId xmlns:a16="http://schemas.microsoft.com/office/drawing/2014/main" id="{EF3E9284-BD25-B746-8A8E-0AE0107E73FB}"/>
              </a:ext>
            </a:extLst>
          </p:cNvPr>
          <p:cNvSpPr>
            <a:spLocks noChangeArrowheads="1"/>
          </p:cNvSpPr>
          <p:nvPr/>
        </p:nvSpPr>
        <p:spPr bwMode="auto">
          <a:xfrm>
            <a:off x="4762500" y="5032375"/>
            <a:ext cx="1062038" cy="1241425"/>
          </a:xfrm>
          <a:prstGeom prst="flowChartMagneticDisk">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10000"/>
              </a:spcBef>
            </a:pPr>
            <a:endParaRPr lang="pt-BR" altLang="en-US"/>
          </a:p>
        </p:txBody>
      </p:sp>
      <p:grpSp>
        <p:nvGrpSpPr>
          <p:cNvPr id="386071" name="Group 23">
            <a:extLst>
              <a:ext uri="{FF2B5EF4-FFF2-40B4-BE49-F238E27FC236}">
                <a16:creationId xmlns:a16="http://schemas.microsoft.com/office/drawing/2014/main" id="{85D89A1F-6782-8843-8231-B2B1B78EF9BF}"/>
              </a:ext>
            </a:extLst>
          </p:cNvPr>
          <p:cNvGrpSpPr>
            <a:grpSpLocks/>
          </p:cNvGrpSpPr>
          <p:nvPr/>
        </p:nvGrpSpPr>
        <p:grpSpPr bwMode="auto">
          <a:xfrm>
            <a:off x="6675438" y="5145088"/>
            <a:ext cx="1219200" cy="914400"/>
            <a:chOff x="2245" y="2653"/>
            <a:chExt cx="768" cy="576"/>
          </a:xfrm>
        </p:grpSpPr>
        <p:sp>
          <p:nvSpPr>
            <p:cNvPr id="386072" name="AutoShape 24">
              <a:extLst>
                <a:ext uri="{FF2B5EF4-FFF2-40B4-BE49-F238E27FC236}">
                  <a16:creationId xmlns:a16="http://schemas.microsoft.com/office/drawing/2014/main" id="{5036F2CA-46C6-7346-BDF4-BECD708A84E0}"/>
                </a:ext>
              </a:extLst>
            </p:cNvPr>
            <p:cNvSpPr>
              <a:spLocks noChangeArrowheads="1"/>
            </p:cNvSpPr>
            <p:nvPr/>
          </p:nvSpPr>
          <p:spPr bwMode="auto">
            <a:xfrm>
              <a:off x="2245" y="2653"/>
              <a:ext cx="576" cy="384"/>
            </a:xfrm>
            <a:prstGeom prst="flowChartMagneticDisk">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386073" name="AutoShape 25">
              <a:extLst>
                <a:ext uri="{FF2B5EF4-FFF2-40B4-BE49-F238E27FC236}">
                  <a16:creationId xmlns:a16="http://schemas.microsoft.com/office/drawing/2014/main" id="{322ECB73-CB94-B84A-AF7E-CF76E8675FAC}"/>
                </a:ext>
              </a:extLst>
            </p:cNvPr>
            <p:cNvSpPr>
              <a:spLocks noChangeArrowheads="1"/>
            </p:cNvSpPr>
            <p:nvPr/>
          </p:nvSpPr>
          <p:spPr bwMode="auto">
            <a:xfrm>
              <a:off x="2341" y="2749"/>
              <a:ext cx="576" cy="384"/>
            </a:xfrm>
            <a:prstGeom prst="flowChartMagneticDisk">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386074" name="AutoShape 26">
              <a:extLst>
                <a:ext uri="{FF2B5EF4-FFF2-40B4-BE49-F238E27FC236}">
                  <a16:creationId xmlns:a16="http://schemas.microsoft.com/office/drawing/2014/main" id="{1F54A741-500B-F54A-84CA-D3B2237EF1BF}"/>
                </a:ext>
              </a:extLst>
            </p:cNvPr>
            <p:cNvSpPr>
              <a:spLocks noChangeArrowheads="1"/>
            </p:cNvSpPr>
            <p:nvPr/>
          </p:nvSpPr>
          <p:spPr bwMode="auto">
            <a:xfrm>
              <a:off x="2437" y="2845"/>
              <a:ext cx="576" cy="384"/>
            </a:xfrm>
            <a:prstGeom prst="flowChartMagneticDisk">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grpSp>
      <p:grpSp>
        <p:nvGrpSpPr>
          <p:cNvPr id="386075" name="Group 27">
            <a:extLst>
              <a:ext uri="{FF2B5EF4-FFF2-40B4-BE49-F238E27FC236}">
                <a16:creationId xmlns:a16="http://schemas.microsoft.com/office/drawing/2014/main" id="{E4F003A3-C5B3-D346-82D2-245B7F7DB866}"/>
              </a:ext>
            </a:extLst>
          </p:cNvPr>
          <p:cNvGrpSpPr>
            <a:grpSpLocks noChangeAspect="1"/>
          </p:cNvGrpSpPr>
          <p:nvPr/>
        </p:nvGrpSpPr>
        <p:grpSpPr bwMode="auto">
          <a:xfrm>
            <a:off x="3486150" y="1382713"/>
            <a:ext cx="1225550" cy="1031875"/>
            <a:chOff x="1449" y="687"/>
            <a:chExt cx="1270" cy="1069"/>
          </a:xfrm>
        </p:grpSpPr>
        <p:grpSp>
          <p:nvGrpSpPr>
            <p:cNvPr id="386076" name="Group 28">
              <a:extLst>
                <a:ext uri="{FF2B5EF4-FFF2-40B4-BE49-F238E27FC236}">
                  <a16:creationId xmlns:a16="http://schemas.microsoft.com/office/drawing/2014/main" id="{0A809D2B-D86E-DA43-92DF-A4FD39EAE54C}"/>
                </a:ext>
              </a:extLst>
            </p:cNvPr>
            <p:cNvGrpSpPr>
              <a:grpSpLocks noChangeAspect="1"/>
            </p:cNvGrpSpPr>
            <p:nvPr/>
          </p:nvGrpSpPr>
          <p:grpSpPr bwMode="auto">
            <a:xfrm>
              <a:off x="1449" y="687"/>
              <a:ext cx="1270" cy="965"/>
              <a:chOff x="2016" y="890"/>
              <a:chExt cx="1270" cy="965"/>
            </a:xfrm>
          </p:grpSpPr>
          <p:sp>
            <p:nvSpPr>
              <p:cNvPr id="386077" name="AutoShape 29">
                <a:extLst>
                  <a:ext uri="{FF2B5EF4-FFF2-40B4-BE49-F238E27FC236}">
                    <a16:creationId xmlns:a16="http://schemas.microsoft.com/office/drawing/2014/main" id="{ABAFD563-0E0E-024B-9952-A787143C5ED0}"/>
                  </a:ext>
                </a:extLst>
              </p:cNvPr>
              <p:cNvSpPr>
                <a:spLocks noChangeAspect="1" noChangeArrowheads="1"/>
              </p:cNvSpPr>
              <p:nvPr/>
            </p:nvSpPr>
            <p:spPr bwMode="auto">
              <a:xfrm>
                <a:off x="2016" y="890"/>
                <a:ext cx="1270" cy="799"/>
              </a:xfrm>
              <a:prstGeom prst="flowChartPreparation">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spcBef>
                    <a:spcPct val="10000"/>
                  </a:spcBef>
                </a:pPr>
                <a:endParaRPr lang="pt-BR" altLang="en-US"/>
              </a:p>
            </p:txBody>
          </p:sp>
          <p:sp>
            <p:nvSpPr>
              <p:cNvPr id="386078" name="Line 30">
                <a:extLst>
                  <a:ext uri="{FF2B5EF4-FFF2-40B4-BE49-F238E27FC236}">
                    <a16:creationId xmlns:a16="http://schemas.microsoft.com/office/drawing/2014/main" id="{298C9A01-5D29-6F4C-8676-7F5402398D53}"/>
                  </a:ext>
                </a:extLst>
              </p:cNvPr>
              <p:cNvSpPr>
                <a:spLocks noChangeAspect="1" noChangeShapeType="1"/>
              </p:cNvSpPr>
              <p:nvPr/>
            </p:nvSpPr>
            <p:spPr bwMode="auto">
              <a:xfrm flipV="1">
                <a:off x="2168" y="1694"/>
                <a:ext cx="94" cy="1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79" name="Line 31">
                <a:extLst>
                  <a:ext uri="{FF2B5EF4-FFF2-40B4-BE49-F238E27FC236}">
                    <a16:creationId xmlns:a16="http://schemas.microsoft.com/office/drawing/2014/main" id="{5C6A9CC1-0201-5D4E-BB86-02B155DC7403}"/>
                  </a:ext>
                </a:extLst>
              </p:cNvPr>
              <p:cNvSpPr>
                <a:spLocks noChangeAspect="1" noChangeShapeType="1"/>
              </p:cNvSpPr>
              <p:nvPr/>
            </p:nvSpPr>
            <p:spPr bwMode="auto">
              <a:xfrm flipH="1" flipV="1">
                <a:off x="3016" y="1686"/>
                <a:ext cx="101" cy="1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80" name="Rectangle 32">
                <a:extLst>
                  <a:ext uri="{FF2B5EF4-FFF2-40B4-BE49-F238E27FC236}">
                    <a16:creationId xmlns:a16="http://schemas.microsoft.com/office/drawing/2014/main" id="{8F126C31-553B-FD42-9D63-0413ABC3B7BE}"/>
                  </a:ext>
                </a:extLst>
              </p:cNvPr>
              <p:cNvSpPr>
                <a:spLocks noChangeAspect="1" noChangeArrowheads="1"/>
              </p:cNvSpPr>
              <p:nvPr/>
            </p:nvSpPr>
            <p:spPr bwMode="auto">
              <a:xfrm>
                <a:off x="2270" y="1643"/>
                <a:ext cx="746" cy="127"/>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grpSp>
        <p:grpSp>
          <p:nvGrpSpPr>
            <p:cNvPr id="386081" name="Group 33">
              <a:extLst>
                <a:ext uri="{FF2B5EF4-FFF2-40B4-BE49-F238E27FC236}">
                  <a16:creationId xmlns:a16="http://schemas.microsoft.com/office/drawing/2014/main" id="{C79AD909-9BC3-2046-AB7A-7C5B9EA91640}"/>
                </a:ext>
              </a:extLst>
            </p:cNvPr>
            <p:cNvGrpSpPr>
              <a:grpSpLocks noChangeAspect="1"/>
            </p:cNvGrpSpPr>
            <p:nvPr/>
          </p:nvGrpSpPr>
          <p:grpSpPr bwMode="auto">
            <a:xfrm>
              <a:off x="1614" y="1655"/>
              <a:ext cx="957" cy="101"/>
              <a:chOff x="1614" y="1655"/>
              <a:chExt cx="957" cy="101"/>
            </a:xfrm>
          </p:grpSpPr>
          <p:sp>
            <p:nvSpPr>
              <p:cNvPr id="386082" name="Line 34">
                <a:extLst>
                  <a:ext uri="{FF2B5EF4-FFF2-40B4-BE49-F238E27FC236}">
                    <a16:creationId xmlns:a16="http://schemas.microsoft.com/office/drawing/2014/main" id="{2AF4906B-DBD4-1E4B-8AAA-033F510C0B27}"/>
                  </a:ext>
                </a:extLst>
              </p:cNvPr>
              <p:cNvSpPr>
                <a:spLocks noChangeAspect="1" noChangeShapeType="1"/>
              </p:cNvSpPr>
              <p:nvPr/>
            </p:nvSpPr>
            <p:spPr bwMode="auto">
              <a:xfrm>
                <a:off x="1614" y="1672"/>
                <a:ext cx="152" cy="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83" name="Line 35">
                <a:extLst>
                  <a:ext uri="{FF2B5EF4-FFF2-40B4-BE49-F238E27FC236}">
                    <a16:creationId xmlns:a16="http://schemas.microsoft.com/office/drawing/2014/main" id="{0C5D1292-ADD0-554F-9CD3-7AC707526D86}"/>
                  </a:ext>
                </a:extLst>
              </p:cNvPr>
              <p:cNvSpPr>
                <a:spLocks noChangeAspect="1" noChangeShapeType="1"/>
              </p:cNvSpPr>
              <p:nvPr/>
            </p:nvSpPr>
            <p:spPr bwMode="auto">
              <a:xfrm flipV="1">
                <a:off x="1758" y="1655"/>
                <a:ext cx="211" cy="10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84" name="Line 36">
                <a:extLst>
                  <a:ext uri="{FF2B5EF4-FFF2-40B4-BE49-F238E27FC236}">
                    <a16:creationId xmlns:a16="http://schemas.microsoft.com/office/drawing/2014/main" id="{82AC7E29-9398-EF44-8A4B-98670DE02038}"/>
                  </a:ext>
                </a:extLst>
              </p:cNvPr>
              <p:cNvSpPr>
                <a:spLocks noChangeAspect="1" noChangeShapeType="1"/>
              </p:cNvSpPr>
              <p:nvPr/>
            </p:nvSpPr>
            <p:spPr bwMode="auto">
              <a:xfrm>
                <a:off x="1969" y="1655"/>
                <a:ext cx="60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grpSp>
      <p:grpSp>
        <p:nvGrpSpPr>
          <p:cNvPr id="386085" name="Group 37">
            <a:extLst>
              <a:ext uri="{FF2B5EF4-FFF2-40B4-BE49-F238E27FC236}">
                <a16:creationId xmlns:a16="http://schemas.microsoft.com/office/drawing/2014/main" id="{4288B7CE-4DF2-AA40-970B-5658D2FD89B7}"/>
              </a:ext>
            </a:extLst>
          </p:cNvPr>
          <p:cNvGrpSpPr>
            <a:grpSpLocks noChangeAspect="1"/>
          </p:cNvGrpSpPr>
          <p:nvPr/>
        </p:nvGrpSpPr>
        <p:grpSpPr bwMode="auto">
          <a:xfrm>
            <a:off x="6786563" y="4286250"/>
            <a:ext cx="892175" cy="454025"/>
            <a:chOff x="1511" y="2473"/>
            <a:chExt cx="1042" cy="531"/>
          </a:xfrm>
        </p:grpSpPr>
        <p:sp>
          <p:nvSpPr>
            <p:cNvPr id="386086" name="Text Box 38">
              <a:extLst>
                <a:ext uri="{FF2B5EF4-FFF2-40B4-BE49-F238E27FC236}">
                  <a16:creationId xmlns:a16="http://schemas.microsoft.com/office/drawing/2014/main" id="{1035811E-BAC5-C04E-B7C8-CE838630CBB5}"/>
                </a:ext>
              </a:extLst>
            </p:cNvPr>
            <p:cNvSpPr txBox="1">
              <a:spLocks noChangeAspect="1" noChangeArrowheads="1"/>
            </p:cNvSpPr>
            <p:nvPr/>
          </p:nvSpPr>
          <p:spPr bwMode="auto">
            <a:xfrm>
              <a:off x="2342" y="2503"/>
              <a:ext cx="211"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sp>
          <p:nvSpPr>
            <p:cNvPr id="386087" name="Line 39">
              <a:extLst>
                <a:ext uri="{FF2B5EF4-FFF2-40B4-BE49-F238E27FC236}">
                  <a16:creationId xmlns:a16="http://schemas.microsoft.com/office/drawing/2014/main" id="{89D842E1-B0A9-6249-95C0-E91DE8AD788B}"/>
                </a:ext>
              </a:extLst>
            </p:cNvPr>
            <p:cNvSpPr>
              <a:spLocks noChangeAspect="1" noChangeShapeType="1"/>
            </p:cNvSpPr>
            <p:nvPr/>
          </p:nvSpPr>
          <p:spPr bwMode="auto">
            <a:xfrm flipV="1">
              <a:off x="2160" y="2473"/>
              <a:ext cx="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88" name="Line 40">
              <a:extLst>
                <a:ext uri="{FF2B5EF4-FFF2-40B4-BE49-F238E27FC236}">
                  <a16:creationId xmlns:a16="http://schemas.microsoft.com/office/drawing/2014/main" id="{777147F9-EDF3-A04C-AE5A-80D973E07B23}"/>
                </a:ext>
              </a:extLst>
            </p:cNvPr>
            <p:cNvSpPr>
              <a:spLocks noChangeAspect="1" noChangeShapeType="1"/>
            </p:cNvSpPr>
            <p:nvPr/>
          </p:nvSpPr>
          <p:spPr bwMode="auto">
            <a:xfrm flipH="1">
              <a:off x="2129" y="2654"/>
              <a:ext cx="331"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89" name="Line 41">
              <a:extLst>
                <a:ext uri="{FF2B5EF4-FFF2-40B4-BE49-F238E27FC236}">
                  <a16:creationId xmlns:a16="http://schemas.microsoft.com/office/drawing/2014/main" id="{C1873A9B-8A72-164C-9081-C53697907AF4}"/>
                </a:ext>
              </a:extLst>
            </p:cNvPr>
            <p:cNvSpPr>
              <a:spLocks noChangeAspect="1" noChangeShapeType="1"/>
            </p:cNvSpPr>
            <p:nvPr/>
          </p:nvSpPr>
          <p:spPr bwMode="auto">
            <a:xfrm flipV="1">
              <a:off x="2138" y="2519"/>
              <a:ext cx="102" cy="1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90" name="Line 42">
              <a:extLst>
                <a:ext uri="{FF2B5EF4-FFF2-40B4-BE49-F238E27FC236}">
                  <a16:creationId xmlns:a16="http://schemas.microsoft.com/office/drawing/2014/main" id="{783DA024-39E7-6F4A-B5A8-BE195A5F6B69}"/>
                </a:ext>
              </a:extLst>
            </p:cNvPr>
            <p:cNvSpPr>
              <a:spLocks noChangeAspect="1" noChangeShapeType="1"/>
            </p:cNvSpPr>
            <p:nvPr/>
          </p:nvSpPr>
          <p:spPr bwMode="auto">
            <a:xfrm flipH="1">
              <a:off x="1943" y="2510"/>
              <a:ext cx="2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91" name="Line 43">
              <a:extLst>
                <a:ext uri="{FF2B5EF4-FFF2-40B4-BE49-F238E27FC236}">
                  <a16:creationId xmlns:a16="http://schemas.microsoft.com/office/drawing/2014/main" id="{CE10F273-1EA9-CE46-95C3-F8428984D826}"/>
                </a:ext>
              </a:extLst>
            </p:cNvPr>
            <p:cNvSpPr>
              <a:spLocks noChangeAspect="1" noChangeShapeType="1"/>
            </p:cNvSpPr>
            <p:nvPr/>
          </p:nvSpPr>
          <p:spPr bwMode="auto">
            <a:xfrm>
              <a:off x="1943" y="2519"/>
              <a:ext cx="0" cy="1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92" name="Line 44">
              <a:extLst>
                <a:ext uri="{FF2B5EF4-FFF2-40B4-BE49-F238E27FC236}">
                  <a16:creationId xmlns:a16="http://schemas.microsoft.com/office/drawing/2014/main" id="{2F7078D8-B7DE-F847-A6B9-AE2501F52AC2}"/>
                </a:ext>
              </a:extLst>
            </p:cNvPr>
            <p:cNvSpPr>
              <a:spLocks noChangeAspect="1" noChangeShapeType="1"/>
            </p:cNvSpPr>
            <p:nvPr/>
          </p:nvSpPr>
          <p:spPr bwMode="auto">
            <a:xfrm flipH="1" flipV="1">
              <a:off x="1511" y="2663"/>
              <a:ext cx="441"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grpSp>
        <p:nvGrpSpPr>
          <p:cNvPr id="386093" name="Group 45">
            <a:extLst>
              <a:ext uri="{FF2B5EF4-FFF2-40B4-BE49-F238E27FC236}">
                <a16:creationId xmlns:a16="http://schemas.microsoft.com/office/drawing/2014/main" id="{737E4E59-C87F-B644-8C17-8F3E108D0D58}"/>
              </a:ext>
            </a:extLst>
          </p:cNvPr>
          <p:cNvGrpSpPr>
            <a:grpSpLocks noChangeAspect="1"/>
          </p:cNvGrpSpPr>
          <p:nvPr/>
        </p:nvGrpSpPr>
        <p:grpSpPr bwMode="auto">
          <a:xfrm>
            <a:off x="6791325" y="4438650"/>
            <a:ext cx="835025" cy="550863"/>
            <a:chOff x="2144" y="2245"/>
            <a:chExt cx="974" cy="643"/>
          </a:xfrm>
        </p:grpSpPr>
        <p:sp>
          <p:nvSpPr>
            <p:cNvPr id="386094" name="AutoShape 46">
              <a:extLst>
                <a:ext uri="{FF2B5EF4-FFF2-40B4-BE49-F238E27FC236}">
                  <a16:creationId xmlns:a16="http://schemas.microsoft.com/office/drawing/2014/main" id="{EF2E0C4F-D30F-DD4B-8FC0-AE276E789C8F}"/>
                </a:ext>
              </a:extLst>
            </p:cNvPr>
            <p:cNvSpPr>
              <a:spLocks noChangeAspect="1" noChangeArrowheads="1"/>
            </p:cNvSpPr>
            <p:nvPr/>
          </p:nvSpPr>
          <p:spPr bwMode="auto">
            <a:xfrm>
              <a:off x="2144" y="2473"/>
              <a:ext cx="974" cy="41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sp>
          <p:nvSpPr>
            <p:cNvPr id="386095" name="Line 47">
              <a:extLst>
                <a:ext uri="{FF2B5EF4-FFF2-40B4-BE49-F238E27FC236}">
                  <a16:creationId xmlns:a16="http://schemas.microsoft.com/office/drawing/2014/main" id="{D0426F19-59F6-2243-A9C0-8D08D60D8A10}"/>
                </a:ext>
              </a:extLst>
            </p:cNvPr>
            <p:cNvSpPr>
              <a:spLocks noChangeAspect="1" noChangeShapeType="1"/>
            </p:cNvSpPr>
            <p:nvPr/>
          </p:nvSpPr>
          <p:spPr bwMode="auto">
            <a:xfrm>
              <a:off x="2152" y="2253"/>
              <a:ext cx="0" cy="2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96" name="Line 48">
              <a:extLst>
                <a:ext uri="{FF2B5EF4-FFF2-40B4-BE49-F238E27FC236}">
                  <a16:creationId xmlns:a16="http://schemas.microsoft.com/office/drawing/2014/main" id="{225D19FA-0461-C541-BAF7-57F57DA68369}"/>
                </a:ext>
              </a:extLst>
            </p:cNvPr>
            <p:cNvSpPr>
              <a:spLocks noChangeAspect="1" noChangeShapeType="1"/>
            </p:cNvSpPr>
            <p:nvPr/>
          </p:nvSpPr>
          <p:spPr bwMode="auto">
            <a:xfrm flipV="1">
              <a:off x="3109" y="2245"/>
              <a:ext cx="0" cy="2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097" name="Line 49">
              <a:extLst>
                <a:ext uri="{FF2B5EF4-FFF2-40B4-BE49-F238E27FC236}">
                  <a16:creationId xmlns:a16="http://schemas.microsoft.com/office/drawing/2014/main" id="{6EA3A729-08D9-9542-90FC-A1140E973649}"/>
                </a:ext>
              </a:extLst>
            </p:cNvPr>
            <p:cNvSpPr>
              <a:spLocks noChangeAspect="1" noChangeShapeType="1"/>
            </p:cNvSpPr>
            <p:nvPr/>
          </p:nvSpPr>
          <p:spPr bwMode="auto">
            <a:xfrm>
              <a:off x="2152" y="2481"/>
              <a:ext cx="957" cy="0"/>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grpSp>
        <p:nvGrpSpPr>
          <p:cNvPr id="386098" name="Group 50">
            <a:extLst>
              <a:ext uri="{FF2B5EF4-FFF2-40B4-BE49-F238E27FC236}">
                <a16:creationId xmlns:a16="http://schemas.microsoft.com/office/drawing/2014/main" id="{1A766296-3024-0D4C-B95A-5BE561A476C0}"/>
              </a:ext>
            </a:extLst>
          </p:cNvPr>
          <p:cNvGrpSpPr>
            <a:grpSpLocks noChangeAspect="1"/>
          </p:cNvGrpSpPr>
          <p:nvPr/>
        </p:nvGrpSpPr>
        <p:grpSpPr bwMode="auto">
          <a:xfrm>
            <a:off x="5273675" y="1285875"/>
            <a:ext cx="1335088" cy="1268413"/>
            <a:chOff x="2728" y="482"/>
            <a:chExt cx="1431" cy="1359"/>
          </a:xfrm>
        </p:grpSpPr>
        <p:grpSp>
          <p:nvGrpSpPr>
            <p:cNvPr id="386099" name="Group 51">
              <a:extLst>
                <a:ext uri="{FF2B5EF4-FFF2-40B4-BE49-F238E27FC236}">
                  <a16:creationId xmlns:a16="http://schemas.microsoft.com/office/drawing/2014/main" id="{7BB2979E-2661-5A46-A1D0-EB50801D015C}"/>
                </a:ext>
              </a:extLst>
            </p:cNvPr>
            <p:cNvGrpSpPr>
              <a:grpSpLocks noChangeAspect="1"/>
            </p:cNvGrpSpPr>
            <p:nvPr/>
          </p:nvGrpSpPr>
          <p:grpSpPr bwMode="auto">
            <a:xfrm>
              <a:off x="2728" y="482"/>
              <a:ext cx="1431" cy="1331"/>
              <a:chOff x="1941" y="702"/>
              <a:chExt cx="1431" cy="1331"/>
            </a:xfrm>
          </p:grpSpPr>
          <p:sp>
            <p:nvSpPr>
              <p:cNvPr id="386100" name="Oval 52">
                <a:extLst>
                  <a:ext uri="{FF2B5EF4-FFF2-40B4-BE49-F238E27FC236}">
                    <a16:creationId xmlns:a16="http://schemas.microsoft.com/office/drawing/2014/main" id="{4C05F233-C278-8049-95F8-16805DE7F519}"/>
                  </a:ext>
                </a:extLst>
              </p:cNvPr>
              <p:cNvSpPr>
                <a:spLocks noChangeAspect="1" noChangeArrowheads="1"/>
              </p:cNvSpPr>
              <p:nvPr/>
            </p:nvSpPr>
            <p:spPr bwMode="auto">
              <a:xfrm>
                <a:off x="1941" y="702"/>
                <a:ext cx="1431" cy="1331"/>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endParaRPr lang="en-US"/>
              </a:p>
            </p:txBody>
          </p:sp>
          <p:sp>
            <p:nvSpPr>
              <p:cNvPr id="386101" name="Text Box 53">
                <a:extLst>
                  <a:ext uri="{FF2B5EF4-FFF2-40B4-BE49-F238E27FC236}">
                    <a16:creationId xmlns:a16="http://schemas.microsoft.com/office/drawing/2014/main" id="{F51AA954-4EB1-DD40-B959-0E1D64C20CF0}"/>
                  </a:ext>
                </a:extLst>
              </p:cNvPr>
              <p:cNvSpPr txBox="1">
                <a:spLocks noChangeAspect="1" noChangeArrowheads="1"/>
              </p:cNvSpPr>
              <p:nvPr/>
            </p:nvSpPr>
            <p:spPr bwMode="auto">
              <a:xfrm>
                <a:off x="2489" y="835"/>
                <a:ext cx="194" cy="4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grpSp>
        <p:grpSp>
          <p:nvGrpSpPr>
            <p:cNvPr id="386102" name="Group 54">
              <a:extLst>
                <a:ext uri="{FF2B5EF4-FFF2-40B4-BE49-F238E27FC236}">
                  <a16:creationId xmlns:a16="http://schemas.microsoft.com/office/drawing/2014/main" id="{C4B24930-22D4-544A-B766-A4521430E467}"/>
                </a:ext>
              </a:extLst>
            </p:cNvPr>
            <p:cNvGrpSpPr>
              <a:grpSpLocks noChangeAspect="1"/>
            </p:cNvGrpSpPr>
            <p:nvPr/>
          </p:nvGrpSpPr>
          <p:grpSpPr bwMode="auto">
            <a:xfrm>
              <a:off x="2997" y="1633"/>
              <a:ext cx="957" cy="101"/>
              <a:chOff x="1614" y="1655"/>
              <a:chExt cx="957" cy="101"/>
            </a:xfrm>
          </p:grpSpPr>
          <p:sp>
            <p:nvSpPr>
              <p:cNvPr id="386103" name="Line 55">
                <a:extLst>
                  <a:ext uri="{FF2B5EF4-FFF2-40B4-BE49-F238E27FC236}">
                    <a16:creationId xmlns:a16="http://schemas.microsoft.com/office/drawing/2014/main" id="{B7D4B851-A98A-604B-A65F-96E58606DBCA}"/>
                  </a:ext>
                </a:extLst>
              </p:cNvPr>
              <p:cNvSpPr>
                <a:spLocks noChangeAspect="1" noChangeShapeType="1"/>
              </p:cNvSpPr>
              <p:nvPr/>
            </p:nvSpPr>
            <p:spPr bwMode="auto">
              <a:xfrm>
                <a:off x="1614" y="1672"/>
                <a:ext cx="152" cy="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04" name="Line 56">
                <a:extLst>
                  <a:ext uri="{FF2B5EF4-FFF2-40B4-BE49-F238E27FC236}">
                    <a16:creationId xmlns:a16="http://schemas.microsoft.com/office/drawing/2014/main" id="{44F7BEB5-9908-DE4C-A169-64667CE59BAC}"/>
                  </a:ext>
                </a:extLst>
              </p:cNvPr>
              <p:cNvSpPr>
                <a:spLocks noChangeAspect="1" noChangeShapeType="1"/>
              </p:cNvSpPr>
              <p:nvPr/>
            </p:nvSpPr>
            <p:spPr bwMode="auto">
              <a:xfrm flipV="1">
                <a:off x="1758" y="1655"/>
                <a:ext cx="211" cy="10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05" name="Line 57">
                <a:extLst>
                  <a:ext uri="{FF2B5EF4-FFF2-40B4-BE49-F238E27FC236}">
                    <a16:creationId xmlns:a16="http://schemas.microsoft.com/office/drawing/2014/main" id="{29484071-5505-A048-BC6F-8E3CFAEC5A09}"/>
                  </a:ext>
                </a:extLst>
              </p:cNvPr>
              <p:cNvSpPr>
                <a:spLocks noChangeAspect="1" noChangeShapeType="1"/>
              </p:cNvSpPr>
              <p:nvPr/>
            </p:nvSpPr>
            <p:spPr bwMode="auto">
              <a:xfrm>
                <a:off x="1969" y="1655"/>
                <a:ext cx="60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sp>
          <p:nvSpPr>
            <p:cNvPr id="386106" name="Freeform 58">
              <a:extLst>
                <a:ext uri="{FF2B5EF4-FFF2-40B4-BE49-F238E27FC236}">
                  <a16:creationId xmlns:a16="http://schemas.microsoft.com/office/drawing/2014/main" id="{DEFD546E-16E7-5C4E-BDBC-B2D9DD0E822E}"/>
                </a:ext>
              </a:extLst>
            </p:cNvPr>
            <p:cNvSpPr>
              <a:spLocks noChangeAspect="1"/>
            </p:cNvSpPr>
            <p:nvPr/>
          </p:nvSpPr>
          <p:spPr bwMode="auto">
            <a:xfrm>
              <a:off x="2965" y="1619"/>
              <a:ext cx="1042" cy="222"/>
            </a:xfrm>
            <a:custGeom>
              <a:avLst/>
              <a:gdLst>
                <a:gd name="T0" fmla="*/ 0 w 974"/>
                <a:gd name="T1" fmla="*/ 33 h 264"/>
                <a:gd name="T2" fmla="*/ 178 w 974"/>
                <a:gd name="T3" fmla="*/ 177 h 264"/>
                <a:gd name="T4" fmla="*/ 559 w 974"/>
                <a:gd name="T5" fmla="*/ 236 h 264"/>
                <a:gd name="T6" fmla="*/ 974 w 974"/>
                <a:gd name="T7" fmla="*/ 7 h 264"/>
              </a:gdLst>
              <a:ahLst/>
              <a:cxnLst>
                <a:cxn ang="0">
                  <a:pos x="T0" y="T1"/>
                </a:cxn>
                <a:cxn ang="0">
                  <a:pos x="T2" y="T3"/>
                </a:cxn>
                <a:cxn ang="0">
                  <a:pos x="T4" y="T5"/>
                </a:cxn>
                <a:cxn ang="0">
                  <a:pos x="T6" y="T7"/>
                </a:cxn>
              </a:cxnLst>
              <a:rect l="0" t="0" r="r" b="b"/>
              <a:pathLst>
                <a:path w="974" h="264">
                  <a:moveTo>
                    <a:pt x="0" y="33"/>
                  </a:moveTo>
                  <a:cubicBezTo>
                    <a:pt x="42" y="88"/>
                    <a:pt x="85" y="143"/>
                    <a:pt x="178" y="177"/>
                  </a:cubicBezTo>
                  <a:cubicBezTo>
                    <a:pt x="271" y="211"/>
                    <a:pt x="426" y="264"/>
                    <a:pt x="559" y="236"/>
                  </a:cubicBezTo>
                  <a:cubicBezTo>
                    <a:pt x="692" y="208"/>
                    <a:pt x="919" y="0"/>
                    <a:pt x="974" y="7"/>
                  </a:cubicBezTo>
                </a:path>
              </a:pathLst>
            </a:custGeom>
            <a:noFill/>
            <a:ln w="7620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sp>
        <p:nvSpPr>
          <p:cNvPr id="386107" name="Text Box 59">
            <a:extLst>
              <a:ext uri="{FF2B5EF4-FFF2-40B4-BE49-F238E27FC236}">
                <a16:creationId xmlns:a16="http://schemas.microsoft.com/office/drawing/2014/main" id="{F8358EFE-096F-054D-AB4C-D145056F5A9F}"/>
              </a:ext>
            </a:extLst>
          </p:cNvPr>
          <p:cNvSpPr txBox="1">
            <a:spLocks noChangeArrowheads="1"/>
          </p:cNvSpPr>
          <p:nvPr/>
        </p:nvSpPr>
        <p:spPr bwMode="auto">
          <a:xfrm>
            <a:off x="7077075" y="1697038"/>
            <a:ext cx="5619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r>
              <a:rPr lang="en-US" altLang="en-US" b="1"/>
              <a:t>. . .</a:t>
            </a:r>
          </a:p>
        </p:txBody>
      </p:sp>
      <p:grpSp>
        <p:nvGrpSpPr>
          <p:cNvPr id="386108" name="Group 60">
            <a:extLst>
              <a:ext uri="{FF2B5EF4-FFF2-40B4-BE49-F238E27FC236}">
                <a16:creationId xmlns:a16="http://schemas.microsoft.com/office/drawing/2014/main" id="{A9EA2767-D81E-AC44-89CE-7AC882C9D0F6}"/>
              </a:ext>
            </a:extLst>
          </p:cNvPr>
          <p:cNvGrpSpPr>
            <a:grpSpLocks noChangeAspect="1"/>
          </p:cNvGrpSpPr>
          <p:nvPr/>
        </p:nvGrpSpPr>
        <p:grpSpPr bwMode="auto">
          <a:xfrm>
            <a:off x="2598738" y="4597400"/>
            <a:ext cx="919162" cy="173038"/>
            <a:chOff x="1635" y="2737"/>
            <a:chExt cx="991" cy="186"/>
          </a:xfrm>
        </p:grpSpPr>
        <p:sp>
          <p:nvSpPr>
            <p:cNvPr id="386109" name="Line 61">
              <a:extLst>
                <a:ext uri="{FF2B5EF4-FFF2-40B4-BE49-F238E27FC236}">
                  <a16:creationId xmlns:a16="http://schemas.microsoft.com/office/drawing/2014/main" id="{94749A70-AF46-FE49-9B10-B19269208CE5}"/>
                </a:ext>
              </a:extLst>
            </p:cNvPr>
            <p:cNvSpPr>
              <a:spLocks noChangeAspect="1" noChangeShapeType="1"/>
            </p:cNvSpPr>
            <p:nvPr/>
          </p:nvSpPr>
          <p:spPr bwMode="auto">
            <a:xfrm flipH="1">
              <a:off x="1635" y="2737"/>
              <a:ext cx="8" cy="18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0" name="Line 62">
              <a:extLst>
                <a:ext uri="{FF2B5EF4-FFF2-40B4-BE49-F238E27FC236}">
                  <a16:creationId xmlns:a16="http://schemas.microsoft.com/office/drawing/2014/main" id="{B2C50DC0-07BC-F043-94AF-F42B4DD8DC84}"/>
                </a:ext>
              </a:extLst>
            </p:cNvPr>
            <p:cNvSpPr>
              <a:spLocks noChangeAspect="1" noChangeShapeType="1"/>
            </p:cNvSpPr>
            <p:nvPr/>
          </p:nvSpPr>
          <p:spPr bwMode="auto">
            <a:xfrm flipV="1">
              <a:off x="1652" y="2915"/>
              <a:ext cx="974" cy="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1" name="Line 63">
              <a:extLst>
                <a:ext uri="{FF2B5EF4-FFF2-40B4-BE49-F238E27FC236}">
                  <a16:creationId xmlns:a16="http://schemas.microsoft.com/office/drawing/2014/main" id="{CDC91097-F021-2E41-B30C-079C8F0C51C6}"/>
                </a:ext>
              </a:extLst>
            </p:cNvPr>
            <p:cNvSpPr>
              <a:spLocks noChangeAspect="1" noChangeShapeType="1"/>
            </p:cNvSpPr>
            <p:nvPr/>
          </p:nvSpPr>
          <p:spPr bwMode="auto">
            <a:xfrm flipH="1" flipV="1">
              <a:off x="2617" y="2737"/>
              <a:ext cx="9" cy="1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grpSp>
        <p:nvGrpSpPr>
          <p:cNvPr id="386112" name="Group 64">
            <a:extLst>
              <a:ext uri="{FF2B5EF4-FFF2-40B4-BE49-F238E27FC236}">
                <a16:creationId xmlns:a16="http://schemas.microsoft.com/office/drawing/2014/main" id="{2B27BC7E-1DE5-A14F-99A8-B54327D1FBCD}"/>
              </a:ext>
            </a:extLst>
          </p:cNvPr>
          <p:cNvGrpSpPr>
            <a:grpSpLocks noChangeAspect="1"/>
          </p:cNvGrpSpPr>
          <p:nvPr/>
        </p:nvGrpSpPr>
        <p:grpSpPr bwMode="auto">
          <a:xfrm>
            <a:off x="4960938" y="4276725"/>
            <a:ext cx="892175" cy="454025"/>
            <a:chOff x="1511" y="2473"/>
            <a:chExt cx="1042" cy="531"/>
          </a:xfrm>
        </p:grpSpPr>
        <p:sp>
          <p:nvSpPr>
            <p:cNvPr id="386113" name="Text Box 65">
              <a:extLst>
                <a:ext uri="{FF2B5EF4-FFF2-40B4-BE49-F238E27FC236}">
                  <a16:creationId xmlns:a16="http://schemas.microsoft.com/office/drawing/2014/main" id="{BB15D147-78D3-4B42-AFA5-45215A834488}"/>
                </a:ext>
              </a:extLst>
            </p:cNvPr>
            <p:cNvSpPr txBox="1">
              <a:spLocks noChangeAspect="1" noChangeArrowheads="1"/>
            </p:cNvSpPr>
            <p:nvPr/>
          </p:nvSpPr>
          <p:spPr bwMode="auto">
            <a:xfrm>
              <a:off x="2342" y="2503"/>
              <a:ext cx="211"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sp>
          <p:nvSpPr>
            <p:cNvPr id="386114" name="Line 66">
              <a:extLst>
                <a:ext uri="{FF2B5EF4-FFF2-40B4-BE49-F238E27FC236}">
                  <a16:creationId xmlns:a16="http://schemas.microsoft.com/office/drawing/2014/main" id="{828FA53B-49DB-AB4A-88E0-A67C026DFE5E}"/>
                </a:ext>
              </a:extLst>
            </p:cNvPr>
            <p:cNvSpPr>
              <a:spLocks noChangeAspect="1" noChangeShapeType="1"/>
            </p:cNvSpPr>
            <p:nvPr/>
          </p:nvSpPr>
          <p:spPr bwMode="auto">
            <a:xfrm flipV="1">
              <a:off x="2160" y="2473"/>
              <a:ext cx="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5" name="Line 67">
              <a:extLst>
                <a:ext uri="{FF2B5EF4-FFF2-40B4-BE49-F238E27FC236}">
                  <a16:creationId xmlns:a16="http://schemas.microsoft.com/office/drawing/2014/main" id="{93A375BB-8A81-F347-9F8B-D7B8D720E018}"/>
                </a:ext>
              </a:extLst>
            </p:cNvPr>
            <p:cNvSpPr>
              <a:spLocks noChangeAspect="1" noChangeShapeType="1"/>
            </p:cNvSpPr>
            <p:nvPr/>
          </p:nvSpPr>
          <p:spPr bwMode="auto">
            <a:xfrm flipH="1">
              <a:off x="2129" y="2654"/>
              <a:ext cx="331"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6" name="Line 68">
              <a:extLst>
                <a:ext uri="{FF2B5EF4-FFF2-40B4-BE49-F238E27FC236}">
                  <a16:creationId xmlns:a16="http://schemas.microsoft.com/office/drawing/2014/main" id="{0BEFA1A9-2F4D-9044-B56C-3153B1AE38DD}"/>
                </a:ext>
              </a:extLst>
            </p:cNvPr>
            <p:cNvSpPr>
              <a:spLocks noChangeAspect="1" noChangeShapeType="1"/>
            </p:cNvSpPr>
            <p:nvPr/>
          </p:nvSpPr>
          <p:spPr bwMode="auto">
            <a:xfrm flipV="1">
              <a:off x="2138" y="2519"/>
              <a:ext cx="102" cy="1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7" name="Line 69">
              <a:extLst>
                <a:ext uri="{FF2B5EF4-FFF2-40B4-BE49-F238E27FC236}">
                  <a16:creationId xmlns:a16="http://schemas.microsoft.com/office/drawing/2014/main" id="{FCB9812C-2B79-C74B-84E4-6FE03E38B5AA}"/>
                </a:ext>
              </a:extLst>
            </p:cNvPr>
            <p:cNvSpPr>
              <a:spLocks noChangeAspect="1" noChangeShapeType="1"/>
            </p:cNvSpPr>
            <p:nvPr/>
          </p:nvSpPr>
          <p:spPr bwMode="auto">
            <a:xfrm flipH="1">
              <a:off x="1943" y="2510"/>
              <a:ext cx="2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8" name="Line 70">
              <a:extLst>
                <a:ext uri="{FF2B5EF4-FFF2-40B4-BE49-F238E27FC236}">
                  <a16:creationId xmlns:a16="http://schemas.microsoft.com/office/drawing/2014/main" id="{2A1D83FC-A71C-794D-8BA2-1552C8A7794E}"/>
                </a:ext>
              </a:extLst>
            </p:cNvPr>
            <p:cNvSpPr>
              <a:spLocks noChangeAspect="1" noChangeShapeType="1"/>
            </p:cNvSpPr>
            <p:nvPr/>
          </p:nvSpPr>
          <p:spPr bwMode="auto">
            <a:xfrm>
              <a:off x="1943" y="2519"/>
              <a:ext cx="0" cy="1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19" name="Line 71">
              <a:extLst>
                <a:ext uri="{FF2B5EF4-FFF2-40B4-BE49-F238E27FC236}">
                  <a16:creationId xmlns:a16="http://schemas.microsoft.com/office/drawing/2014/main" id="{63C37008-0E18-374A-8E64-29F6FDB2A41C}"/>
                </a:ext>
              </a:extLst>
            </p:cNvPr>
            <p:cNvSpPr>
              <a:spLocks noChangeAspect="1" noChangeShapeType="1"/>
            </p:cNvSpPr>
            <p:nvPr/>
          </p:nvSpPr>
          <p:spPr bwMode="auto">
            <a:xfrm flipH="1" flipV="1">
              <a:off x="1511" y="2663"/>
              <a:ext cx="441"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grpSp>
        <p:nvGrpSpPr>
          <p:cNvPr id="386120" name="Group 72">
            <a:extLst>
              <a:ext uri="{FF2B5EF4-FFF2-40B4-BE49-F238E27FC236}">
                <a16:creationId xmlns:a16="http://schemas.microsoft.com/office/drawing/2014/main" id="{EE278EBA-8733-CB47-BC88-94FC712AD7F0}"/>
              </a:ext>
            </a:extLst>
          </p:cNvPr>
          <p:cNvGrpSpPr>
            <a:grpSpLocks noChangeAspect="1"/>
          </p:cNvGrpSpPr>
          <p:nvPr/>
        </p:nvGrpSpPr>
        <p:grpSpPr bwMode="auto">
          <a:xfrm>
            <a:off x="2667000" y="4430713"/>
            <a:ext cx="892175" cy="454025"/>
            <a:chOff x="1511" y="2473"/>
            <a:chExt cx="1042" cy="531"/>
          </a:xfrm>
        </p:grpSpPr>
        <p:sp>
          <p:nvSpPr>
            <p:cNvPr id="386121" name="Text Box 73">
              <a:extLst>
                <a:ext uri="{FF2B5EF4-FFF2-40B4-BE49-F238E27FC236}">
                  <a16:creationId xmlns:a16="http://schemas.microsoft.com/office/drawing/2014/main" id="{8A6B8E94-32AC-FC4D-BA3C-286749A0625E}"/>
                </a:ext>
              </a:extLst>
            </p:cNvPr>
            <p:cNvSpPr txBox="1">
              <a:spLocks noChangeAspect="1" noChangeArrowheads="1"/>
            </p:cNvSpPr>
            <p:nvPr/>
          </p:nvSpPr>
          <p:spPr bwMode="auto">
            <a:xfrm>
              <a:off x="2342" y="2503"/>
              <a:ext cx="211" cy="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sp>
          <p:nvSpPr>
            <p:cNvPr id="386122" name="Line 74">
              <a:extLst>
                <a:ext uri="{FF2B5EF4-FFF2-40B4-BE49-F238E27FC236}">
                  <a16:creationId xmlns:a16="http://schemas.microsoft.com/office/drawing/2014/main" id="{FD983BB2-40D6-9A42-86E4-4C89E4DE1E74}"/>
                </a:ext>
              </a:extLst>
            </p:cNvPr>
            <p:cNvSpPr>
              <a:spLocks noChangeAspect="1" noChangeShapeType="1"/>
            </p:cNvSpPr>
            <p:nvPr/>
          </p:nvSpPr>
          <p:spPr bwMode="auto">
            <a:xfrm flipV="1">
              <a:off x="2160" y="2473"/>
              <a:ext cx="0"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23" name="Line 75">
              <a:extLst>
                <a:ext uri="{FF2B5EF4-FFF2-40B4-BE49-F238E27FC236}">
                  <a16:creationId xmlns:a16="http://schemas.microsoft.com/office/drawing/2014/main" id="{ABCAD815-44FE-A040-AC14-6CBCFEB91D91}"/>
                </a:ext>
              </a:extLst>
            </p:cNvPr>
            <p:cNvSpPr>
              <a:spLocks noChangeAspect="1" noChangeShapeType="1"/>
            </p:cNvSpPr>
            <p:nvPr/>
          </p:nvSpPr>
          <p:spPr bwMode="auto">
            <a:xfrm flipH="1">
              <a:off x="2129" y="2654"/>
              <a:ext cx="331" cy="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24" name="Line 76">
              <a:extLst>
                <a:ext uri="{FF2B5EF4-FFF2-40B4-BE49-F238E27FC236}">
                  <a16:creationId xmlns:a16="http://schemas.microsoft.com/office/drawing/2014/main" id="{6983320F-9414-5744-A84E-C953CE9E9E43}"/>
                </a:ext>
              </a:extLst>
            </p:cNvPr>
            <p:cNvSpPr>
              <a:spLocks noChangeAspect="1" noChangeShapeType="1"/>
            </p:cNvSpPr>
            <p:nvPr/>
          </p:nvSpPr>
          <p:spPr bwMode="auto">
            <a:xfrm flipV="1">
              <a:off x="2138" y="2519"/>
              <a:ext cx="102" cy="16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25" name="Line 77">
              <a:extLst>
                <a:ext uri="{FF2B5EF4-FFF2-40B4-BE49-F238E27FC236}">
                  <a16:creationId xmlns:a16="http://schemas.microsoft.com/office/drawing/2014/main" id="{DED1E772-F7D9-0549-9871-F0D672ADF812}"/>
                </a:ext>
              </a:extLst>
            </p:cNvPr>
            <p:cNvSpPr>
              <a:spLocks noChangeAspect="1" noChangeShapeType="1"/>
            </p:cNvSpPr>
            <p:nvPr/>
          </p:nvSpPr>
          <p:spPr bwMode="auto">
            <a:xfrm flipH="1">
              <a:off x="1943" y="2510"/>
              <a:ext cx="28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26" name="Line 78">
              <a:extLst>
                <a:ext uri="{FF2B5EF4-FFF2-40B4-BE49-F238E27FC236}">
                  <a16:creationId xmlns:a16="http://schemas.microsoft.com/office/drawing/2014/main" id="{4FC803B0-D92A-394B-9185-343136CF1184}"/>
                </a:ext>
              </a:extLst>
            </p:cNvPr>
            <p:cNvSpPr>
              <a:spLocks noChangeAspect="1" noChangeShapeType="1"/>
            </p:cNvSpPr>
            <p:nvPr/>
          </p:nvSpPr>
          <p:spPr bwMode="auto">
            <a:xfrm>
              <a:off x="1943" y="2519"/>
              <a:ext cx="0" cy="17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27" name="Line 79">
              <a:extLst>
                <a:ext uri="{FF2B5EF4-FFF2-40B4-BE49-F238E27FC236}">
                  <a16:creationId xmlns:a16="http://schemas.microsoft.com/office/drawing/2014/main" id="{4F37CC47-07DC-A74D-B35A-0B4D9F5F6D01}"/>
                </a:ext>
              </a:extLst>
            </p:cNvPr>
            <p:cNvSpPr>
              <a:spLocks noChangeAspect="1" noChangeShapeType="1"/>
            </p:cNvSpPr>
            <p:nvPr/>
          </p:nvSpPr>
          <p:spPr bwMode="auto">
            <a:xfrm flipH="1" flipV="1">
              <a:off x="1511" y="2663"/>
              <a:ext cx="441" cy="2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sp>
        <p:nvSpPr>
          <p:cNvPr id="386128" name="Text Box 80">
            <a:extLst>
              <a:ext uri="{FF2B5EF4-FFF2-40B4-BE49-F238E27FC236}">
                <a16:creationId xmlns:a16="http://schemas.microsoft.com/office/drawing/2014/main" id="{A8A62142-4EAF-6440-935F-84254D97151F}"/>
              </a:ext>
            </a:extLst>
          </p:cNvPr>
          <p:cNvSpPr txBox="1">
            <a:spLocks noChangeArrowheads="1"/>
          </p:cNvSpPr>
          <p:nvPr/>
        </p:nvSpPr>
        <p:spPr bwMode="auto">
          <a:xfrm>
            <a:off x="3811588" y="4224338"/>
            <a:ext cx="1809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marL="342900" indent="-342900">
              <a:defRPr sz="2400">
                <a:solidFill>
                  <a:schemeClr val="tx1"/>
                </a:solidFill>
                <a:latin typeface="Times New Roman" panose="02020603050405020304" pitchFamily="18" charset="0"/>
              </a:defRPr>
            </a:lvl1pPr>
            <a:lvl2pPr>
              <a:defRPr sz="2400">
                <a:solidFill>
                  <a:schemeClr val="tx1"/>
                </a:solidFill>
                <a:latin typeface="Times New Roman" panose="02020603050405020304" pitchFamily="18" charset="0"/>
              </a:defRPr>
            </a:lvl2pPr>
            <a:lvl3pPr>
              <a:defRPr sz="2400">
                <a:solidFill>
                  <a:schemeClr val="tx1"/>
                </a:solidFill>
                <a:latin typeface="Times New Roman" panose="02020603050405020304" pitchFamily="18" charset="0"/>
              </a:defRPr>
            </a:lvl3pPr>
            <a:lvl4pPr>
              <a:defRPr sz="2400">
                <a:solidFill>
                  <a:schemeClr val="tx1"/>
                </a:solidFill>
                <a:latin typeface="Times New Roman" panose="02020603050405020304" pitchFamily="18" charset="0"/>
              </a:defRPr>
            </a:lvl4pPr>
            <a:lvl5pPr>
              <a:defRPr sz="2400">
                <a:solidFill>
                  <a:schemeClr val="tx1"/>
                </a:solidFill>
                <a:latin typeface="Times New Roman" panose="02020603050405020304" pitchFamily="18" charset="0"/>
              </a:defRPr>
            </a:lvl5pPr>
            <a:lvl6pPr eaLnBrk="0" fontAlgn="base" hangingPunct="0">
              <a:spcBef>
                <a:spcPct val="0"/>
              </a:spcBef>
              <a:spcAft>
                <a:spcPct val="0"/>
              </a:spcAft>
              <a:defRPr sz="2400">
                <a:solidFill>
                  <a:schemeClr val="tx1"/>
                </a:solidFill>
                <a:latin typeface="Times New Roman" panose="02020603050405020304" pitchFamily="18" charset="0"/>
              </a:defRPr>
            </a:lvl6pPr>
            <a:lvl7pPr eaLnBrk="0" fontAlgn="base" hangingPunct="0">
              <a:spcBef>
                <a:spcPct val="0"/>
              </a:spcBef>
              <a:spcAft>
                <a:spcPct val="0"/>
              </a:spcAft>
              <a:defRPr sz="2400">
                <a:solidFill>
                  <a:schemeClr val="tx1"/>
                </a:solidFill>
                <a:latin typeface="Times New Roman" panose="02020603050405020304" pitchFamily="18" charset="0"/>
              </a:defRPr>
            </a:lvl7pPr>
            <a:lvl8pPr eaLnBrk="0" fontAlgn="base" hangingPunct="0">
              <a:spcBef>
                <a:spcPct val="0"/>
              </a:spcBef>
              <a:spcAft>
                <a:spcPct val="0"/>
              </a:spcAft>
              <a:defRPr sz="2400">
                <a:solidFill>
                  <a:schemeClr val="tx1"/>
                </a:solidFill>
                <a:latin typeface="Times New Roman" panose="02020603050405020304" pitchFamily="18" charset="0"/>
              </a:defRPr>
            </a:lvl8pPr>
            <a:lvl9pPr eaLnBrk="0" fontAlgn="base" hangingPunct="0">
              <a:spcBef>
                <a:spcPct val="0"/>
              </a:spcBef>
              <a:spcAft>
                <a:spcPct val="0"/>
              </a:spcAft>
              <a:defRPr sz="2400">
                <a:solidFill>
                  <a:schemeClr val="tx1"/>
                </a:solidFill>
                <a:latin typeface="Times New Roman" panose="02020603050405020304" pitchFamily="18" charset="0"/>
              </a:defRPr>
            </a:lvl9pPr>
          </a:lstStyle>
          <a:p>
            <a:pPr algn="ctr">
              <a:lnSpc>
                <a:spcPct val="93000"/>
              </a:lnSpc>
              <a:spcBef>
                <a:spcPct val="50000"/>
              </a:spcBef>
            </a:pPr>
            <a:endParaRPr lang="pt-BR" altLang="en-US"/>
          </a:p>
        </p:txBody>
      </p:sp>
      <p:grpSp>
        <p:nvGrpSpPr>
          <p:cNvPr id="386129" name="Group 81">
            <a:extLst>
              <a:ext uri="{FF2B5EF4-FFF2-40B4-BE49-F238E27FC236}">
                <a16:creationId xmlns:a16="http://schemas.microsoft.com/office/drawing/2014/main" id="{95244773-849A-E547-9F9D-8ACB27C0DE86}"/>
              </a:ext>
            </a:extLst>
          </p:cNvPr>
          <p:cNvGrpSpPr>
            <a:grpSpLocks noChangeAspect="1"/>
          </p:cNvGrpSpPr>
          <p:nvPr/>
        </p:nvGrpSpPr>
        <p:grpSpPr bwMode="auto">
          <a:xfrm>
            <a:off x="4978400" y="4487863"/>
            <a:ext cx="776288" cy="365125"/>
            <a:chOff x="2135" y="2236"/>
            <a:chExt cx="957" cy="449"/>
          </a:xfrm>
        </p:grpSpPr>
        <p:sp>
          <p:nvSpPr>
            <p:cNvPr id="386130" name="Line 82">
              <a:extLst>
                <a:ext uri="{FF2B5EF4-FFF2-40B4-BE49-F238E27FC236}">
                  <a16:creationId xmlns:a16="http://schemas.microsoft.com/office/drawing/2014/main" id="{6EACC70A-C382-5547-8FD8-E6C8F3AFA02F}"/>
                </a:ext>
              </a:extLst>
            </p:cNvPr>
            <p:cNvSpPr>
              <a:spLocks noChangeAspect="1" noChangeShapeType="1"/>
            </p:cNvSpPr>
            <p:nvPr/>
          </p:nvSpPr>
          <p:spPr bwMode="auto">
            <a:xfrm flipH="1">
              <a:off x="2135" y="2236"/>
              <a:ext cx="8" cy="44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31" name="Line 83">
              <a:extLst>
                <a:ext uri="{FF2B5EF4-FFF2-40B4-BE49-F238E27FC236}">
                  <a16:creationId xmlns:a16="http://schemas.microsoft.com/office/drawing/2014/main" id="{FAB3A8B8-3A20-1746-A144-3ECE96BF9E01}"/>
                </a:ext>
              </a:extLst>
            </p:cNvPr>
            <p:cNvSpPr>
              <a:spLocks noChangeAspect="1" noChangeShapeType="1"/>
            </p:cNvSpPr>
            <p:nvPr/>
          </p:nvSpPr>
          <p:spPr bwMode="auto">
            <a:xfrm>
              <a:off x="2143" y="2685"/>
              <a:ext cx="92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32" name="Line 84">
              <a:extLst>
                <a:ext uri="{FF2B5EF4-FFF2-40B4-BE49-F238E27FC236}">
                  <a16:creationId xmlns:a16="http://schemas.microsoft.com/office/drawing/2014/main" id="{5025EA2A-7CAA-C74F-B4CB-8ECB04CF4CC5}"/>
                </a:ext>
              </a:extLst>
            </p:cNvPr>
            <p:cNvSpPr>
              <a:spLocks noChangeAspect="1" noChangeShapeType="1"/>
            </p:cNvSpPr>
            <p:nvPr/>
          </p:nvSpPr>
          <p:spPr bwMode="auto">
            <a:xfrm flipV="1">
              <a:off x="3075" y="2236"/>
              <a:ext cx="17" cy="43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grpSp>
      <p:sp>
        <p:nvSpPr>
          <p:cNvPr id="386133" name="Line 85">
            <a:extLst>
              <a:ext uri="{FF2B5EF4-FFF2-40B4-BE49-F238E27FC236}">
                <a16:creationId xmlns:a16="http://schemas.microsoft.com/office/drawing/2014/main" id="{73C51F1B-EC24-114F-9074-F1F4DC7989C9}"/>
              </a:ext>
            </a:extLst>
          </p:cNvPr>
          <p:cNvSpPr>
            <a:spLocks noChangeShapeType="1"/>
          </p:cNvSpPr>
          <p:nvPr/>
        </p:nvSpPr>
        <p:spPr bwMode="auto">
          <a:xfrm>
            <a:off x="2073275" y="2779713"/>
            <a:ext cx="5942013" cy="142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
        <p:nvSpPr>
          <p:cNvPr id="386134" name="Line 86">
            <a:extLst>
              <a:ext uri="{FF2B5EF4-FFF2-40B4-BE49-F238E27FC236}">
                <a16:creationId xmlns:a16="http://schemas.microsoft.com/office/drawing/2014/main" id="{F5C3E7B1-21E7-6C44-A2B4-D6DFEF3370FA}"/>
              </a:ext>
            </a:extLst>
          </p:cNvPr>
          <p:cNvSpPr>
            <a:spLocks noChangeShapeType="1"/>
          </p:cNvSpPr>
          <p:nvPr/>
        </p:nvSpPr>
        <p:spPr bwMode="auto">
          <a:xfrm>
            <a:off x="2092325" y="4075113"/>
            <a:ext cx="5942013" cy="1428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p>
            <a:endParaRPr lang="en-US"/>
          </a:p>
        </p:txBody>
      </p:sp>
    </p:spTree>
    <p:extLst>
      <p:ext uri="{BB962C8B-B14F-4D97-AF65-F5344CB8AC3E}">
        <p14:creationId xmlns:p14="http://schemas.microsoft.com/office/powerpoint/2010/main" val="2609370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7FEA7-16C7-B899-7D51-0A531B65BF4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33D1A3B-A04F-1A1E-3987-A3871A25D0AB}"/>
              </a:ext>
            </a:extLst>
          </p:cNvPr>
          <p:cNvSpPr>
            <a:spLocks noGrp="1"/>
          </p:cNvSpPr>
          <p:nvPr>
            <p:ph idx="1"/>
          </p:nvPr>
        </p:nvSpPr>
        <p:spPr/>
        <p:txBody>
          <a:bodyPr/>
          <a:lstStyle/>
          <a:p>
            <a:endParaRPr lang="en-BR"/>
          </a:p>
        </p:txBody>
      </p:sp>
      <p:sp>
        <p:nvSpPr>
          <p:cNvPr id="4" name="Date Placeholder 3">
            <a:extLst>
              <a:ext uri="{FF2B5EF4-FFF2-40B4-BE49-F238E27FC236}">
                <a16:creationId xmlns:a16="http://schemas.microsoft.com/office/drawing/2014/main" id="{09A8C148-2B53-31F1-DD89-B3E248CE44C8}"/>
              </a:ext>
            </a:extLst>
          </p:cNvPr>
          <p:cNvSpPr>
            <a:spLocks noGrp="1"/>
          </p:cNvSpPr>
          <p:nvPr>
            <p:ph type="dt" sz="half" idx="10"/>
          </p:nvPr>
        </p:nvSpPr>
        <p:spPr/>
        <p:txBody>
          <a:bodyPr/>
          <a:lstStyle/>
          <a:p>
            <a:fld id="{0E1B779B-6CCF-4088-88C3-B1114E788306}" type="datetime3">
              <a:rPr lang="pt-BR" noProof="0" smtClean="0"/>
              <a:t>15.03.23</a:t>
            </a:fld>
            <a:endParaRPr lang="pt-BR" noProof="0"/>
          </a:p>
        </p:txBody>
      </p:sp>
      <p:sp>
        <p:nvSpPr>
          <p:cNvPr id="5" name="Slide Number Placeholder 4">
            <a:extLst>
              <a:ext uri="{FF2B5EF4-FFF2-40B4-BE49-F238E27FC236}">
                <a16:creationId xmlns:a16="http://schemas.microsoft.com/office/drawing/2014/main" id="{B084C775-8848-05C4-3B4D-0B2C9ECEDD41}"/>
              </a:ext>
            </a:extLst>
          </p:cNvPr>
          <p:cNvSpPr>
            <a:spLocks noGrp="1"/>
          </p:cNvSpPr>
          <p:nvPr>
            <p:ph type="sldNum" sz="quarter" idx="12"/>
          </p:nvPr>
        </p:nvSpPr>
        <p:spPr/>
        <p:txBody>
          <a:bodyPr/>
          <a:lstStyle/>
          <a:p>
            <a:fld id="{4938EDF5-8D06-4D84-852F-BD1AAB605B57}" type="slidenum">
              <a:rPr lang="pt-BR" noProof="0" smtClean="0"/>
              <a:t>33</a:t>
            </a:fld>
            <a:endParaRPr lang="pt-BR" noProof="0"/>
          </a:p>
        </p:txBody>
      </p:sp>
      <p:pic>
        <p:nvPicPr>
          <p:cNvPr id="6" name="Picture 5">
            <a:extLst>
              <a:ext uri="{FF2B5EF4-FFF2-40B4-BE49-F238E27FC236}">
                <a16:creationId xmlns:a16="http://schemas.microsoft.com/office/drawing/2014/main" id="{57F1D30A-358B-8FE0-2060-6F0DA205366F}"/>
              </a:ext>
            </a:extLst>
          </p:cNvPr>
          <p:cNvPicPr>
            <a:picLocks noChangeAspect="1"/>
          </p:cNvPicPr>
          <p:nvPr/>
        </p:nvPicPr>
        <p:blipFill>
          <a:blip r:embed="rId2"/>
          <a:stretch>
            <a:fillRect/>
          </a:stretch>
        </p:blipFill>
        <p:spPr>
          <a:xfrm>
            <a:off x="685800" y="7611"/>
            <a:ext cx="7772400" cy="6842778"/>
          </a:xfrm>
          <a:prstGeom prst="rect">
            <a:avLst/>
          </a:prstGeom>
        </p:spPr>
      </p:pic>
    </p:spTree>
    <p:extLst>
      <p:ext uri="{BB962C8B-B14F-4D97-AF65-F5344CB8AC3E}">
        <p14:creationId xmlns:p14="http://schemas.microsoft.com/office/powerpoint/2010/main" val="3017593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8BC91-6028-EC14-59B6-B24C01BED9D1}"/>
              </a:ext>
            </a:extLst>
          </p:cNvPr>
          <p:cNvSpPr>
            <a:spLocks noGrp="1"/>
          </p:cNvSpPr>
          <p:nvPr>
            <p:ph type="title"/>
          </p:nvPr>
        </p:nvSpPr>
        <p:spPr/>
        <p:txBody>
          <a:bodyPr/>
          <a:lstStyle/>
          <a:p>
            <a:r>
              <a:rPr lang="en-US" sz="2400" dirty="0">
                <a:hlinkClick r:id="rId2"/>
              </a:rPr>
              <a:t>https://oclweb2.gointerop.com/#/users/</a:t>
            </a:r>
            <a:r>
              <a:rPr lang="en-US" sz="2400" dirty="0" err="1">
                <a:hlinkClick r:id="rId2"/>
              </a:rPr>
              <a:t>bfleao</a:t>
            </a:r>
            <a:r>
              <a:rPr lang="en-US" sz="2400" dirty="0">
                <a:hlinkClick r:id="rId2"/>
              </a:rPr>
              <a:t>/orgs/</a:t>
            </a:r>
            <a:endParaRPr lang="en-BR" sz="2400" dirty="0"/>
          </a:p>
        </p:txBody>
      </p:sp>
      <p:sp>
        <p:nvSpPr>
          <p:cNvPr id="3" name="Content Placeholder 2">
            <a:extLst>
              <a:ext uri="{FF2B5EF4-FFF2-40B4-BE49-F238E27FC236}">
                <a16:creationId xmlns:a16="http://schemas.microsoft.com/office/drawing/2014/main" id="{89455A0D-4D99-7D65-FEA3-6A571BBC366A}"/>
              </a:ext>
            </a:extLst>
          </p:cNvPr>
          <p:cNvSpPr>
            <a:spLocks noGrp="1"/>
          </p:cNvSpPr>
          <p:nvPr>
            <p:ph idx="1"/>
          </p:nvPr>
        </p:nvSpPr>
        <p:spPr/>
        <p:txBody>
          <a:bodyPr/>
          <a:lstStyle/>
          <a:p>
            <a:endParaRPr lang="en-BR"/>
          </a:p>
        </p:txBody>
      </p:sp>
      <p:sp>
        <p:nvSpPr>
          <p:cNvPr id="4" name="Date Placeholder 3">
            <a:extLst>
              <a:ext uri="{FF2B5EF4-FFF2-40B4-BE49-F238E27FC236}">
                <a16:creationId xmlns:a16="http://schemas.microsoft.com/office/drawing/2014/main" id="{BB783A5C-778F-F6D8-509A-2996525137B3}"/>
              </a:ext>
            </a:extLst>
          </p:cNvPr>
          <p:cNvSpPr>
            <a:spLocks noGrp="1"/>
          </p:cNvSpPr>
          <p:nvPr>
            <p:ph type="dt" sz="half" idx="10"/>
          </p:nvPr>
        </p:nvSpPr>
        <p:spPr/>
        <p:txBody>
          <a:bodyPr/>
          <a:lstStyle/>
          <a:p>
            <a:fld id="{0E1B779B-6CCF-4088-88C3-B1114E788306}" type="datetime3">
              <a:rPr lang="pt-BR" noProof="0" smtClean="0"/>
              <a:t>15.03.23</a:t>
            </a:fld>
            <a:endParaRPr lang="pt-BR" noProof="0"/>
          </a:p>
        </p:txBody>
      </p:sp>
      <p:sp>
        <p:nvSpPr>
          <p:cNvPr id="5" name="Slide Number Placeholder 4">
            <a:extLst>
              <a:ext uri="{FF2B5EF4-FFF2-40B4-BE49-F238E27FC236}">
                <a16:creationId xmlns:a16="http://schemas.microsoft.com/office/drawing/2014/main" id="{E14343E6-03B2-8231-C649-1CFBF03EACB2}"/>
              </a:ext>
            </a:extLst>
          </p:cNvPr>
          <p:cNvSpPr>
            <a:spLocks noGrp="1"/>
          </p:cNvSpPr>
          <p:nvPr>
            <p:ph type="sldNum" sz="quarter" idx="12"/>
          </p:nvPr>
        </p:nvSpPr>
        <p:spPr/>
        <p:txBody>
          <a:bodyPr/>
          <a:lstStyle/>
          <a:p>
            <a:fld id="{4938EDF5-8D06-4D84-852F-BD1AAB605B57}" type="slidenum">
              <a:rPr lang="pt-BR" noProof="0" smtClean="0"/>
              <a:t>34</a:t>
            </a:fld>
            <a:endParaRPr lang="pt-BR" noProof="0"/>
          </a:p>
        </p:txBody>
      </p:sp>
      <p:pic>
        <p:nvPicPr>
          <p:cNvPr id="6" name="Picture 5">
            <a:extLst>
              <a:ext uri="{FF2B5EF4-FFF2-40B4-BE49-F238E27FC236}">
                <a16:creationId xmlns:a16="http://schemas.microsoft.com/office/drawing/2014/main" id="{D0F0F964-D327-D924-6E37-B3A233807CB2}"/>
              </a:ext>
            </a:extLst>
          </p:cNvPr>
          <p:cNvPicPr>
            <a:picLocks noChangeAspect="1"/>
          </p:cNvPicPr>
          <p:nvPr/>
        </p:nvPicPr>
        <p:blipFill>
          <a:blip r:embed="rId3"/>
          <a:stretch>
            <a:fillRect/>
          </a:stretch>
        </p:blipFill>
        <p:spPr>
          <a:xfrm>
            <a:off x="685800" y="1504609"/>
            <a:ext cx="7772400" cy="3848781"/>
          </a:xfrm>
          <a:prstGeom prst="rect">
            <a:avLst/>
          </a:prstGeom>
        </p:spPr>
      </p:pic>
    </p:spTree>
    <p:extLst>
      <p:ext uri="{BB962C8B-B14F-4D97-AF65-F5344CB8AC3E}">
        <p14:creationId xmlns:p14="http://schemas.microsoft.com/office/powerpoint/2010/main" val="1592952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A4D5BAB3-A0DF-504E-8A63-78B85F33437C}"/>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GB" altLang="en-US"/>
              <a:t>Aggregated Statistics 1665</a:t>
            </a:r>
          </a:p>
        </p:txBody>
      </p:sp>
      <p:sp>
        <p:nvSpPr>
          <p:cNvPr id="51202" name="Date Placeholder 2">
            <a:extLst>
              <a:ext uri="{FF2B5EF4-FFF2-40B4-BE49-F238E27FC236}">
                <a16:creationId xmlns:a16="http://schemas.microsoft.com/office/drawing/2014/main" id="{DA62B696-D0E0-804A-9C02-103D31E84362}"/>
              </a:ext>
            </a:extLst>
          </p:cNvPr>
          <p:cNvSpPr>
            <a:spLocks noGrp="1" noChangeArrowheads="1"/>
          </p:cNvSpPr>
          <p:nvPr>
            <p:ph type="dt" sz="quarter" idx="10"/>
          </p:nvPr>
        </p:nvSpPr>
        <p:spPr bwMode="auto">
          <a:xfrm>
            <a:off x="0" y="6356350"/>
            <a:ext cx="2133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GB" altLang="en-US"/>
              <a:t>CLASSIFICATIONS &amp; TERMINOLOGIES, Standards</a:t>
            </a:r>
            <a:endParaRPr lang="en-US" altLang="en-US"/>
          </a:p>
        </p:txBody>
      </p:sp>
      <p:sp>
        <p:nvSpPr>
          <p:cNvPr id="51203" name="Footer Placeholder 3">
            <a:extLst>
              <a:ext uri="{FF2B5EF4-FFF2-40B4-BE49-F238E27FC236}">
                <a16:creationId xmlns:a16="http://schemas.microsoft.com/office/drawing/2014/main" id="{B41F81EA-13C7-5B46-9009-3C63BE670E71}"/>
              </a:ext>
            </a:extLst>
          </p:cNvPr>
          <p:cNvSpPr>
            <a:spLocks noGrp="1" noChangeArrowheads="1"/>
          </p:cNvSpPr>
          <p:nvPr>
            <p:ph type="ftr" sz="quarter" idx="11"/>
          </p:nvPr>
        </p:nvSpPr>
        <p:spPr bwMode="auto">
          <a:xfrm>
            <a:off x="0" y="63563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GB" altLang="en-US"/>
              <a:t>… BUILDING BLOCKS OF HEALTH INFORMATION …</a:t>
            </a:r>
            <a:endParaRPr lang="en-US" altLang="en-US"/>
          </a:p>
        </p:txBody>
      </p:sp>
      <p:pic>
        <p:nvPicPr>
          <p:cNvPr id="51204" name="Picture 3" descr="bills">
            <a:extLst>
              <a:ext uri="{FF2B5EF4-FFF2-40B4-BE49-F238E27FC236}">
                <a16:creationId xmlns:a16="http://schemas.microsoft.com/office/drawing/2014/main" id="{B1DA3337-CB70-2E42-ABB1-156E09937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838" y="1219200"/>
            <a:ext cx="4010025"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5" name="Picture 4" descr="bills1665">
            <a:extLst>
              <a:ext uri="{FF2B5EF4-FFF2-40B4-BE49-F238E27FC236}">
                <a16:creationId xmlns:a16="http://schemas.microsoft.com/office/drawing/2014/main" id="{4C15B542-F0F5-7D46-AE41-BEDEC9475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2075" y="1268413"/>
            <a:ext cx="3302000"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49134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a:extLst>
              <a:ext uri="{FF2B5EF4-FFF2-40B4-BE49-F238E27FC236}">
                <a16:creationId xmlns:a16="http://schemas.microsoft.com/office/drawing/2014/main" id="{2A7152D3-FDFB-DA42-AB23-370DB9B47AD2}"/>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pic>
        <p:nvPicPr>
          <p:cNvPr id="53250" name="Picture 2">
            <a:extLst>
              <a:ext uri="{FF2B5EF4-FFF2-40B4-BE49-F238E27FC236}">
                <a16:creationId xmlns:a16="http://schemas.microsoft.com/office/drawing/2014/main" id="{3F59A123-E0C9-C64B-A45C-E7244F8DBA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34938"/>
            <a:ext cx="4416425"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1" name="Picture 3">
            <a:extLst>
              <a:ext uri="{FF2B5EF4-FFF2-40B4-BE49-F238E27FC236}">
                <a16:creationId xmlns:a16="http://schemas.microsoft.com/office/drawing/2014/main" id="{2619E8FD-7C46-F142-AEBF-B4CDEEE22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4938"/>
            <a:ext cx="4610100" cy="6502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TextBox 4">
            <a:extLst>
              <a:ext uri="{FF2B5EF4-FFF2-40B4-BE49-F238E27FC236}">
                <a16:creationId xmlns:a16="http://schemas.microsoft.com/office/drawing/2014/main" id="{BB3B316F-4262-7442-BF04-63D0179B002E}"/>
              </a:ext>
            </a:extLst>
          </p:cNvPr>
          <p:cNvSpPr txBox="1">
            <a:spLocks noChangeArrowheads="1"/>
          </p:cNvSpPr>
          <p:nvPr/>
        </p:nvSpPr>
        <p:spPr bwMode="auto">
          <a:xfrm>
            <a:off x="1136650" y="6472238"/>
            <a:ext cx="6870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a:t>https://www.amazon.com/Meaning-C-K-Ogden/dp/0156584468</a:t>
            </a:r>
          </a:p>
        </p:txBody>
      </p:sp>
    </p:spTree>
    <p:extLst>
      <p:ext uri="{BB962C8B-B14F-4D97-AF65-F5344CB8AC3E}">
        <p14:creationId xmlns:p14="http://schemas.microsoft.com/office/powerpoint/2010/main" val="2954297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a:extLst>
              <a:ext uri="{FF2B5EF4-FFF2-40B4-BE49-F238E27FC236}">
                <a16:creationId xmlns:a16="http://schemas.microsoft.com/office/drawing/2014/main" id="{7C63A2AF-1A2A-0F44-82F5-459472D069A8}"/>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sp>
        <p:nvSpPr>
          <p:cNvPr id="54274" name="Content Placeholder 2">
            <a:extLst>
              <a:ext uri="{FF2B5EF4-FFF2-40B4-BE49-F238E27FC236}">
                <a16:creationId xmlns:a16="http://schemas.microsoft.com/office/drawing/2014/main" id="{5E1D14B1-13B1-0042-9E8E-EF54BD7FF27F}"/>
              </a:ext>
            </a:extLst>
          </p:cNvPr>
          <p:cNvSpPr>
            <a:spLocks noGrp="1" noChangeArrowheads="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sp>
        <p:nvSpPr>
          <p:cNvPr id="54275" name="Date Placeholder 3">
            <a:extLst>
              <a:ext uri="{FF2B5EF4-FFF2-40B4-BE49-F238E27FC236}">
                <a16:creationId xmlns:a16="http://schemas.microsoft.com/office/drawing/2014/main" id="{8792604F-0750-3F43-888A-5213F24F6B78}"/>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57056454-97DF-8340-B586-9AA6CC4D588F}" type="datetime3">
              <a:rPr lang="pt-BR" altLang="en-US" smtClean="0"/>
              <a:pPr/>
              <a:t>14.03.23</a:t>
            </a:fld>
            <a:endParaRPr lang="pt-BR" altLang="en-US"/>
          </a:p>
        </p:txBody>
      </p:sp>
      <p:sp>
        <p:nvSpPr>
          <p:cNvPr id="54276" name="Slide Number Placeholder 4">
            <a:extLst>
              <a:ext uri="{FF2B5EF4-FFF2-40B4-BE49-F238E27FC236}">
                <a16:creationId xmlns:a16="http://schemas.microsoft.com/office/drawing/2014/main" id="{89D5AA36-53AC-594E-924D-00ADE3D926D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FB8155EB-C353-B447-B640-CAA2498429D1}" type="slidenum">
              <a:rPr lang="pt-BR" altLang="en-US" smtClean="0"/>
              <a:pPr/>
              <a:t>6</a:t>
            </a:fld>
            <a:endParaRPr lang="pt-BR" altLang="en-US"/>
          </a:p>
        </p:txBody>
      </p:sp>
      <p:pic>
        <p:nvPicPr>
          <p:cNvPr id="54277" name="Picture 5">
            <a:extLst>
              <a:ext uri="{FF2B5EF4-FFF2-40B4-BE49-F238E27FC236}">
                <a16:creationId xmlns:a16="http://schemas.microsoft.com/office/drawing/2014/main" id="{0A066013-CE69-344D-8F20-1CD20E4B4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13" y="0"/>
            <a:ext cx="89693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2593018"/>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EF3A7-84FD-5C4C-B892-08E81DE4F0C7}"/>
              </a:ext>
            </a:extLst>
          </p:cNvPr>
          <p:cNvSpPr>
            <a:spLocks noGrp="1"/>
          </p:cNvSpPr>
          <p:nvPr>
            <p:ph type="title"/>
          </p:nvPr>
        </p:nvSpPr>
        <p:spPr/>
        <p:txBody>
          <a:bodyPr/>
          <a:lstStyle/>
          <a:p>
            <a:r>
              <a:rPr lang="en-US" dirty="0" err="1"/>
              <a:t>Conceitos</a:t>
            </a:r>
            <a:endParaRPr lang="en-US" dirty="0"/>
          </a:p>
        </p:txBody>
      </p:sp>
      <p:sp>
        <p:nvSpPr>
          <p:cNvPr id="3" name="Content Placeholder 2">
            <a:extLst>
              <a:ext uri="{FF2B5EF4-FFF2-40B4-BE49-F238E27FC236}">
                <a16:creationId xmlns:a16="http://schemas.microsoft.com/office/drawing/2014/main" id="{FD7D6070-8E2B-D749-A8A0-1B34CCE440D2}"/>
              </a:ext>
            </a:extLst>
          </p:cNvPr>
          <p:cNvSpPr>
            <a:spLocks noGrp="1"/>
          </p:cNvSpPr>
          <p:nvPr>
            <p:ph idx="1"/>
          </p:nvPr>
        </p:nvSpPr>
        <p:spPr/>
        <p:txBody>
          <a:bodyPr>
            <a:normAutofit/>
          </a:bodyPr>
          <a:lstStyle/>
          <a:p>
            <a:r>
              <a:rPr lang="en-US" b="0" dirty="0" err="1"/>
              <a:t>Terminologia</a:t>
            </a:r>
            <a:r>
              <a:rPr lang="en-US" b="0" dirty="0"/>
              <a:t> - </a:t>
            </a:r>
            <a:r>
              <a:rPr lang="en-US" b="0" dirty="0" err="1"/>
              <a:t>Coleções</a:t>
            </a:r>
            <a:r>
              <a:rPr lang="en-US" b="0" dirty="0"/>
              <a:t> de </a:t>
            </a:r>
            <a:r>
              <a:rPr lang="en-US" b="0" dirty="0" err="1"/>
              <a:t>palavras</a:t>
            </a:r>
            <a:r>
              <a:rPr lang="en-US" b="0" dirty="0"/>
              <a:t> </a:t>
            </a:r>
            <a:r>
              <a:rPr lang="en-US" b="0" dirty="0" err="1"/>
              <a:t>ou</a:t>
            </a:r>
            <a:r>
              <a:rPr lang="en-US" b="0" dirty="0"/>
              <a:t> </a:t>
            </a:r>
            <a:r>
              <a:rPr lang="en-US" b="0" dirty="0" err="1"/>
              <a:t>frases</a:t>
            </a:r>
            <a:r>
              <a:rPr lang="en-US" b="0" dirty="0"/>
              <a:t>, </a:t>
            </a:r>
            <a:r>
              <a:rPr lang="en-US" b="0" dirty="0" err="1"/>
              <a:t>denominadas</a:t>
            </a:r>
            <a:r>
              <a:rPr lang="en-US" b="0" dirty="0"/>
              <a:t> </a:t>
            </a:r>
            <a:r>
              <a:rPr lang="en-US" b="0" dirty="0" err="1"/>
              <a:t>termos</a:t>
            </a:r>
            <a:r>
              <a:rPr lang="en-US" b="0" dirty="0"/>
              <a:t>, </a:t>
            </a:r>
            <a:r>
              <a:rPr lang="en-US" b="0" dirty="0" err="1"/>
              <a:t>agregadas</a:t>
            </a:r>
            <a:r>
              <a:rPr lang="en-US" b="0" dirty="0"/>
              <a:t> de forma </a:t>
            </a:r>
            <a:r>
              <a:rPr lang="en-US" b="0" dirty="0" err="1"/>
              <a:t>sistemática</a:t>
            </a:r>
            <a:r>
              <a:rPr lang="en-US" b="0" dirty="0"/>
              <a:t> para </a:t>
            </a:r>
            <a:r>
              <a:rPr lang="en-US" b="0" dirty="0" err="1"/>
              <a:t>representar</a:t>
            </a:r>
            <a:r>
              <a:rPr lang="en-US" b="0" dirty="0"/>
              <a:t> a </a:t>
            </a:r>
            <a:r>
              <a:rPr lang="en-US" b="0" dirty="0" err="1"/>
              <a:t>informação</a:t>
            </a:r>
            <a:r>
              <a:rPr lang="en-US" b="0" dirty="0"/>
              <a:t> conceptual que </a:t>
            </a:r>
            <a:r>
              <a:rPr lang="en-US" b="0" dirty="0" err="1"/>
              <a:t>constitui</a:t>
            </a:r>
            <a:r>
              <a:rPr lang="en-US" b="0" dirty="0"/>
              <a:t> um dado </a:t>
            </a:r>
            <a:r>
              <a:rPr lang="en-US" b="0" dirty="0" err="1"/>
              <a:t>domínio</a:t>
            </a:r>
            <a:r>
              <a:rPr lang="en-US" b="0" dirty="0"/>
              <a:t> de </a:t>
            </a:r>
            <a:r>
              <a:rPr lang="en-US" b="0" dirty="0" err="1"/>
              <a:t>conhecimento</a:t>
            </a:r>
            <a:r>
              <a:rPr lang="en-US" b="0" dirty="0"/>
              <a:t>.</a:t>
            </a:r>
          </a:p>
          <a:p>
            <a:r>
              <a:rPr lang="en-US" b="0" dirty="0"/>
              <a:t>Sistema de </a:t>
            </a:r>
            <a:r>
              <a:rPr lang="en-US" b="0" dirty="0" err="1"/>
              <a:t>classificação</a:t>
            </a:r>
            <a:r>
              <a:rPr lang="en-US" b="0" dirty="0"/>
              <a:t> - </a:t>
            </a:r>
            <a:r>
              <a:rPr lang="en-US" b="0" dirty="0" err="1"/>
              <a:t>Destinado</a:t>
            </a:r>
            <a:r>
              <a:rPr lang="en-US" b="0" dirty="0"/>
              <a:t> a </a:t>
            </a:r>
            <a:r>
              <a:rPr lang="en-US" b="0" dirty="0" err="1"/>
              <a:t>classificação</a:t>
            </a:r>
            <a:r>
              <a:rPr lang="en-US" b="0" dirty="0"/>
              <a:t> de </a:t>
            </a:r>
            <a:r>
              <a:rPr lang="en-US" b="0" dirty="0" err="1"/>
              <a:t>condições</a:t>
            </a:r>
            <a:r>
              <a:rPr lang="en-US" b="0" dirty="0"/>
              <a:t> </a:t>
            </a:r>
            <a:r>
              <a:rPr lang="en-US" b="0" dirty="0" err="1"/>
              <a:t>clínicas</a:t>
            </a:r>
            <a:r>
              <a:rPr lang="en-US" b="0" dirty="0"/>
              <a:t> e </a:t>
            </a:r>
            <a:r>
              <a:rPr lang="en-US" b="0" dirty="0" err="1"/>
              <a:t>procedimentos</a:t>
            </a:r>
            <a:r>
              <a:rPr lang="en-US" b="0" dirty="0"/>
              <a:t> para </a:t>
            </a:r>
            <a:r>
              <a:rPr lang="en-US" b="0" dirty="0" err="1"/>
              <a:t>apoiar</a:t>
            </a:r>
            <a:r>
              <a:rPr lang="en-US" b="0" dirty="0"/>
              <a:t> a </a:t>
            </a:r>
            <a:r>
              <a:rPr lang="en-US" b="0" dirty="0" err="1"/>
              <a:t>análise</a:t>
            </a:r>
            <a:r>
              <a:rPr lang="en-US" b="0" dirty="0"/>
              <a:t> de dados </a:t>
            </a:r>
            <a:r>
              <a:rPr lang="en-US" b="0" dirty="0" err="1"/>
              <a:t>estatísticos</a:t>
            </a:r>
            <a:r>
              <a:rPr lang="en-US" b="0" dirty="0"/>
              <a:t> </a:t>
            </a:r>
            <a:r>
              <a:rPr lang="en-US" b="0" dirty="0" err="1"/>
              <a:t>em</a:t>
            </a:r>
            <a:r>
              <a:rPr lang="en-US" b="0" dirty="0"/>
              <a:t> </a:t>
            </a:r>
            <a:r>
              <a:rPr lang="en-US" b="0" dirty="0" err="1"/>
              <a:t>todo</a:t>
            </a:r>
            <a:r>
              <a:rPr lang="en-US" b="0" dirty="0"/>
              <a:t> o </a:t>
            </a:r>
            <a:r>
              <a:rPr lang="en-US" b="0" dirty="0" err="1"/>
              <a:t>sistema</a:t>
            </a:r>
            <a:r>
              <a:rPr lang="en-US" b="0" dirty="0"/>
              <a:t> de </a:t>
            </a:r>
            <a:r>
              <a:rPr lang="en-US" b="0" dirty="0" err="1"/>
              <a:t>saúde</a:t>
            </a:r>
            <a:r>
              <a:rPr lang="en-US" b="0" dirty="0"/>
              <a:t>.</a:t>
            </a:r>
          </a:p>
        </p:txBody>
      </p:sp>
    </p:spTree>
    <p:extLst>
      <p:ext uri="{BB962C8B-B14F-4D97-AF65-F5344CB8AC3E}">
        <p14:creationId xmlns:p14="http://schemas.microsoft.com/office/powerpoint/2010/main" val="626172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C4452-5D09-C643-AA0E-C907F07091AF}"/>
              </a:ext>
            </a:extLst>
          </p:cNvPr>
          <p:cNvSpPr>
            <a:spLocks noGrp="1"/>
          </p:cNvSpPr>
          <p:nvPr>
            <p:ph type="title"/>
          </p:nvPr>
        </p:nvSpPr>
        <p:spPr/>
        <p:txBody>
          <a:bodyPr/>
          <a:lstStyle/>
          <a:p>
            <a:r>
              <a:rPr lang="en-US" dirty="0" err="1"/>
              <a:t>Conceitos</a:t>
            </a:r>
            <a:endParaRPr lang="en-US" dirty="0"/>
          </a:p>
        </p:txBody>
      </p:sp>
      <p:sp>
        <p:nvSpPr>
          <p:cNvPr id="3" name="Content Placeholder 2">
            <a:extLst>
              <a:ext uri="{FF2B5EF4-FFF2-40B4-BE49-F238E27FC236}">
                <a16:creationId xmlns:a16="http://schemas.microsoft.com/office/drawing/2014/main" id="{E922D162-100E-5D4C-92CD-7D56E5FF9D2F}"/>
              </a:ext>
            </a:extLst>
          </p:cNvPr>
          <p:cNvSpPr>
            <a:spLocks noGrp="1"/>
          </p:cNvSpPr>
          <p:nvPr>
            <p:ph idx="1"/>
          </p:nvPr>
        </p:nvSpPr>
        <p:spPr/>
        <p:txBody>
          <a:bodyPr>
            <a:normAutofit fontScale="77500" lnSpcReduction="20000"/>
          </a:bodyPr>
          <a:lstStyle/>
          <a:p>
            <a:pPr>
              <a:lnSpc>
                <a:spcPct val="120000"/>
              </a:lnSpc>
            </a:pPr>
            <a:r>
              <a:rPr lang="en-US" b="0" dirty="0"/>
              <a:t>Uma </a:t>
            </a:r>
            <a:r>
              <a:rPr lang="en-US" b="0" dirty="0" err="1"/>
              <a:t>classificação</a:t>
            </a:r>
            <a:r>
              <a:rPr lang="en-US" b="0" dirty="0"/>
              <a:t> </a:t>
            </a:r>
            <a:r>
              <a:rPr lang="en-US" b="0" dirty="0" err="1"/>
              <a:t>é</a:t>
            </a:r>
            <a:r>
              <a:rPr lang="en-US" b="0" dirty="0"/>
              <a:t> "um conjunto </a:t>
            </a:r>
            <a:r>
              <a:rPr lang="en-US" b="0" dirty="0" err="1"/>
              <a:t>exaustivo</a:t>
            </a:r>
            <a:r>
              <a:rPr lang="en-US" b="0" dirty="0"/>
              <a:t> de </a:t>
            </a:r>
            <a:r>
              <a:rPr lang="en-US" b="0" dirty="0" err="1"/>
              <a:t>categorias</a:t>
            </a:r>
            <a:r>
              <a:rPr lang="en-US" b="0" dirty="0"/>
              <a:t> </a:t>
            </a:r>
            <a:r>
              <a:rPr lang="en-US" b="0" dirty="0" err="1"/>
              <a:t>mutuamente</a:t>
            </a:r>
            <a:r>
              <a:rPr lang="en-US" b="0" dirty="0"/>
              <a:t> </a:t>
            </a:r>
            <a:r>
              <a:rPr lang="en-US" b="0" dirty="0" err="1"/>
              <a:t>exclusivas</a:t>
            </a:r>
            <a:r>
              <a:rPr lang="en-US" b="0" dirty="0"/>
              <a:t> para </a:t>
            </a:r>
            <a:r>
              <a:rPr lang="en-US" b="0" dirty="0" err="1"/>
              <a:t>agregar</a:t>
            </a:r>
            <a:r>
              <a:rPr lang="en-US" b="0" dirty="0"/>
              <a:t> dados </a:t>
            </a:r>
            <a:r>
              <a:rPr lang="en-US" b="0" dirty="0" err="1"/>
              <a:t>em</a:t>
            </a:r>
            <a:r>
              <a:rPr lang="en-US" b="0" dirty="0"/>
              <a:t> um </a:t>
            </a:r>
            <a:r>
              <a:rPr lang="en-US" b="0" dirty="0" err="1"/>
              <a:t>nível</a:t>
            </a:r>
            <a:r>
              <a:rPr lang="en-US" b="0" dirty="0"/>
              <a:t> </a:t>
            </a:r>
            <a:r>
              <a:rPr lang="en-US" b="0" dirty="0" err="1"/>
              <a:t>pré-determinado</a:t>
            </a:r>
            <a:r>
              <a:rPr lang="en-US" b="0" dirty="0"/>
              <a:t> de </a:t>
            </a:r>
            <a:r>
              <a:rPr lang="en-US" b="0" dirty="0" err="1"/>
              <a:t>especialização</a:t>
            </a:r>
            <a:r>
              <a:rPr lang="en-US" b="0" dirty="0"/>
              <a:t> para </a:t>
            </a:r>
            <a:r>
              <a:rPr lang="en-US" b="0" dirty="0" err="1"/>
              <a:t>uma</a:t>
            </a:r>
            <a:r>
              <a:rPr lang="en-US" b="0" dirty="0"/>
              <a:t> </a:t>
            </a:r>
            <a:r>
              <a:rPr lang="en-US" b="0" dirty="0" err="1"/>
              <a:t>finalidade</a:t>
            </a:r>
            <a:r>
              <a:rPr lang="en-US" b="0" dirty="0"/>
              <a:t> </a:t>
            </a:r>
            <a:r>
              <a:rPr lang="en-US" b="0" dirty="0" err="1"/>
              <a:t>específica</a:t>
            </a:r>
            <a:r>
              <a:rPr lang="en-US" b="0" dirty="0"/>
              <a:t>" (ISO 17115). </a:t>
            </a:r>
          </a:p>
          <a:p>
            <a:pPr>
              <a:lnSpc>
                <a:spcPct val="120000"/>
              </a:lnSpc>
            </a:pPr>
            <a:r>
              <a:rPr lang="en-US" b="0" dirty="0"/>
              <a:t>A </a:t>
            </a:r>
            <a:r>
              <a:rPr lang="en-US" b="0" dirty="0" err="1"/>
              <a:t>classificação</a:t>
            </a:r>
            <a:r>
              <a:rPr lang="en-US" b="0" dirty="0"/>
              <a:t> </a:t>
            </a:r>
            <a:r>
              <a:rPr lang="en-US" b="0" dirty="0" err="1"/>
              <a:t>envolve</a:t>
            </a:r>
            <a:r>
              <a:rPr lang="en-US" b="0" dirty="0"/>
              <a:t> a </a:t>
            </a:r>
            <a:r>
              <a:rPr lang="en-US" b="0" dirty="0" err="1"/>
              <a:t>categorização</a:t>
            </a:r>
            <a:r>
              <a:rPr lang="en-US" b="0" dirty="0"/>
              <a:t> de </a:t>
            </a:r>
            <a:r>
              <a:rPr lang="en-US" b="0" dirty="0" err="1"/>
              <a:t>conceitos</a:t>
            </a:r>
            <a:r>
              <a:rPr lang="en-US" b="0" dirty="0"/>
              <a:t> </a:t>
            </a:r>
            <a:r>
              <a:rPr lang="en-US" b="0" dirty="0" err="1"/>
              <a:t>relevantes</a:t>
            </a:r>
            <a:r>
              <a:rPr lang="en-US" b="0" dirty="0"/>
              <a:t> para fins de </a:t>
            </a:r>
            <a:r>
              <a:rPr lang="en-US" b="0" dirty="0" err="1"/>
              <a:t>registro</a:t>
            </a:r>
            <a:r>
              <a:rPr lang="en-US" b="0" dirty="0"/>
              <a:t> </a:t>
            </a:r>
            <a:r>
              <a:rPr lang="en-US" b="0" dirty="0" err="1"/>
              <a:t>ou</a:t>
            </a:r>
            <a:r>
              <a:rPr lang="en-US" b="0" dirty="0"/>
              <a:t> </a:t>
            </a:r>
            <a:r>
              <a:rPr lang="en-US" b="0" dirty="0" err="1"/>
              <a:t>análise</a:t>
            </a:r>
            <a:r>
              <a:rPr lang="en-US" b="0" dirty="0"/>
              <a:t> </a:t>
            </a:r>
            <a:r>
              <a:rPr lang="en-US" b="0" dirty="0" err="1"/>
              <a:t>sistemáticos</a:t>
            </a:r>
            <a:r>
              <a:rPr lang="en-US" b="0" dirty="0"/>
              <a:t>. A </a:t>
            </a:r>
            <a:r>
              <a:rPr lang="en-US" b="0" dirty="0" err="1"/>
              <a:t>categorização</a:t>
            </a:r>
            <a:r>
              <a:rPr lang="en-US" b="0" dirty="0"/>
              <a:t> </a:t>
            </a:r>
            <a:r>
              <a:rPr lang="en-US" b="0" dirty="0" err="1"/>
              <a:t>é</a:t>
            </a:r>
            <a:r>
              <a:rPr lang="en-US" b="0" dirty="0"/>
              <a:t> </a:t>
            </a:r>
            <a:r>
              <a:rPr lang="en-US" b="0" dirty="0" err="1"/>
              <a:t>baseada</a:t>
            </a:r>
            <a:r>
              <a:rPr lang="en-US" b="0" dirty="0"/>
              <a:t> </a:t>
            </a:r>
            <a:r>
              <a:rPr lang="en-US" b="0" dirty="0" err="1"/>
              <a:t>em</a:t>
            </a:r>
            <a:r>
              <a:rPr lang="en-US" b="0" dirty="0"/>
              <a:t> </a:t>
            </a:r>
            <a:r>
              <a:rPr lang="en-US" b="0" dirty="0" err="1"/>
              <a:t>uma</a:t>
            </a:r>
            <a:r>
              <a:rPr lang="en-US" b="0" dirty="0"/>
              <a:t> </a:t>
            </a:r>
            <a:r>
              <a:rPr lang="en-US" b="0" dirty="0" err="1"/>
              <a:t>ou</a:t>
            </a:r>
            <a:r>
              <a:rPr lang="en-US" b="0" dirty="0"/>
              <a:t> </a:t>
            </a:r>
            <a:r>
              <a:rPr lang="en-US" b="0" dirty="0" err="1"/>
              <a:t>mais</a:t>
            </a:r>
            <a:r>
              <a:rPr lang="en-US" b="0" dirty="0"/>
              <a:t> </a:t>
            </a:r>
            <a:r>
              <a:rPr lang="en-US" b="0" dirty="0" err="1"/>
              <a:t>regras</a:t>
            </a:r>
            <a:r>
              <a:rPr lang="en-US" b="0" dirty="0"/>
              <a:t> </a:t>
            </a:r>
            <a:r>
              <a:rPr lang="en-US" b="0" dirty="0" err="1"/>
              <a:t>lógicas</a:t>
            </a:r>
            <a:r>
              <a:rPr lang="en-US" b="0" dirty="0"/>
              <a:t>. </a:t>
            </a:r>
          </a:p>
          <a:p>
            <a:pPr>
              <a:lnSpc>
                <a:spcPct val="120000"/>
              </a:lnSpc>
            </a:pPr>
            <a:r>
              <a:rPr lang="en-US" b="0" dirty="0"/>
              <a:t>O </a:t>
            </a:r>
            <a:r>
              <a:rPr lang="en-US" b="0" dirty="0" err="1"/>
              <a:t>objetivo</a:t>
            </a:r>
            <a:r>
              <a:rPr lang="en-US" b="0" dirty="0"/>
              <a:t> de </a:t>
            </a:r>
            <a:r>
              <a:rPr lang="en-US" b="0" dirty="0" err="1"/>
              <a:t>uma</a:t>
            </a:r>
            <a:r>
              <a:rPr lang="en-US" b="0" dirty="0"/>
              <a:t> </a:t>
            </a:r>
            <a:r>
              <a:rPr lang="en-US" b="0" dirty="0" err="1"/>
              <a:t>classificação</a:t>
            </a:r>
            <a:r>
              <a:rPr lang="en-US" b="0" dirty="0"/>
              <a:t> de </a:t>
            </a:r>
            <a:r>
              <a:rPr lang="en-US" b="0" dirty="0" err="1"/>
              <a:t>saúde</a:t>
            </a:r>
            <a:r>
              <a:rPr lang="en-US" b="0" dirty="0"/>
              <a:t> </a:t>
            </a:r>
            <a:r>
              <a:rPr lang="en-US" b="0" dirty="0" err="1"/>
              <a:t>varia</a:t>
            </a:r>
            <a:r>
              <a:rPr lang="en-US" b="0" dirty="0"/>
              <a:t>. Por </a:t>
            </a:r>
            <a:r>
              <a:rPr lang="en-US" b="0" dirty="0" err="1"/>
              <a:t>exemplo</a:t>
            </a:r>
            <a:r>
              <a:rPr lang="en-US" b="0" dirty="0"/>
              <a:t>, </a:t>
            </a:r>
            <a:r>
              <a:rPr lang="en-US" b="0" dirty="0" err="1"/>
              <a:t>ele</a:t>
            </a:r>
            <a:r>
              <a:rPr lang="en-US" b="0" dirty="0"/>
              <a:t> </a:t>
            </a:r>
            <a:r>
              <a:rPr lang="en-US" b="0" dirty="0" err="1"/>
              <a:t>pode</a:t>
            </a:r>
            <a:r>
              <a:rPr lang="en-US" b="0" dirty="0"/>
              <a:t> ser </a:t>
            </a:r>
            <a:r>
              <a:rPr lang="en-US" b="0" dirty="0" err="1"/>
              <a:t>usado</a:t>
            </a:r>
            <a:r>
              <a:rPr lang="en-US" b="0" dirty="0"/>
              <a:t> </a:t>
            </a:r>
            <a:r>
              <a:rPr lang="en-US" b="0" dirty="0" err="1"/>
              <a:t>na</a:t>
            </a:r>
            <a:r>
              <a:rPr lang="en-US" b="0" dirty="0"/>
              <a:t> </a:t>
            </a:r>
            <a:r>
              <a:rPr lang="en-US" b="0" dirty="0" err="1"/>
              <a:t>análise</a:t>
            </a:r>
            <a:r>
              <a:rPr lang="en-US" b="0" dirty="0"/>
              <a:t> da causa da </a:t>
            </a:r>
            <a:r>
              <a:rPr lang="en-US" b="0" dirty="0" err="1"/>
              <a:t>morte</a:t>
            </a:r>
            <a:r>
              <a:rPr lang="en-US" b="0" dirty="0"/>
              <a:t> (</a:t>
            </a:r>
            <a:r>
              <a:rPr lang="en-US" b="0" dirty="0" err="1"/>
              <a:t>mortalidade</a:t>
            </a:r>
            <a:r>
              <a:rPr lang="en-US" b="0" dirty="0"/>
              <a:t>), </a:t>
            </a:r>
            <a:r>
              <a:rPr lang="en-US" b="0" dirty="0" err="1"/>
              <a:t>morbidade</a:t>
            </a:r>
            <a:r>
              <a:rPr lang="en-US" b="0" dirty="0"/>
              <a:t>, </a:t>
            </a:r>
            <a:r>
              <a:rPr lang="en-US" b="0" dirty="0" err="1"/>
              <a:t>limitação</a:t>
            </a:r>
            <a:r>
              <a:rPr lang="en-US" b="0" dirty="0"/>
              <a:t> de </a:t>
            </a:r>
            <a:r>
              <a:rPr lang="en-US" b="0" dirty="0" err="1"/>
              <a:t>atividade</a:t>
            </a:r>
            <a:r>
              <a:rPr lang="en-US" b="0" dirty="0"/>
              <a:t> </a:t>
            </a:r>
            <a:r>
              <a:rPr lang="en-US" b="0" dirty="0" err="1"/>
              <a:t>ou</a:t>
            </a:r>
            <a:r>
              <a:rPr lang="en-US" b="0" dirty="0"/>
              <a:t> </a:t>
            </a:r>
            <a:r>
              <a:rPr lang="en-US" b="0" dirty="0" err="1"/>
              <a:t>restrição</a:t>
            </a:r>
            <a:r>
              <a:rPr lang="en-US" b="0" dirty="0"/>
              <a:t> de </a:t>
            </a:r>
            <a:r>
              <a:rPr lang="en-US" b="0" dirty="0" err="1"/>
              <a:t>participação</a:t>
            </a:r>
            <a:r>
              <a:rPr lang="en-US" b="0" dirty="0"/>
              <a:t>. </a:t>
            </a:r>
            <a:r>
              <a:rPr lang="en-US" b="0" dirty="0" err="1"/>
              <a:t>Conceitos</a:t>
            </a:r>
            <a:r>
              <a:rPr lang="en-US" b="0" dirty="0"/>
              <a:t> de </a:t>
            </a:r>
            <a:r>
              <a:rPr lang="en-US" b="0" dirty="0" err="1"/>
              <a:t>baixa</a:t>
            </a:r>
            <a:r>
              <a:rPr lang="en-US" b="0" dirty="0"/>
              <a:t> </a:t>
            </a:r>
            <a:r>
              <a:rPr lang="en-US" b="0" dirty="0" err="1"/>
              <a:t>frequência</a:t>
            </a:r>
            <a:r>
              <a:rPr lang="en-US" b="0" dirty="0"/>
              <a:t> </a:t>
            </a:r>
            <a:r>
              <a:rPr lang="en-US" b="0" dirty="0" err="1"/>
              <a:t>tendem</a:t>
            </a:r>
            <a:r>
              <a:rPr lang="en-US" b="0" dirty="0"/>
              <a:t> a ser </a:t>
            </a:r>
            <a:r>
              <a:rPr lang="en-US" b="0" dirty="0" err="1"/>
              <a:t>agrupados</a:t>
            </a:r>
            <a:r>
              <a:rPr lang="en-US" b="0" dirty="0"/>
              <a:t>, mas </a:t>
            </a:r>
            <a:r>
              <a:rPr lang="en-US" b="0" dirty="0" err="1"/>
              <a:t>conceitos</a:t>
            </a:r>
            <a:r>
              <a:rPr lang="en-US" b="0" dirty="0"/>
              <a:t> </a:t>
            </a:r>
            <a:r>
              <a:rPr lang="en-US" b="0" dirty="0" err="1"/>
              <a:t>raros</a:t>
            </a:r>
            <a:r>
              <a:rPr lang="en-US" b="0" dirty="0"/>
              <a:t> </a:t>
            </a:r>
            <a:r>
              <a:rPr lang="en-US" b="0" dirty="0" err="1"/>
              <a:t>podem</a:t>
            </a:r>
            <a:r>
              <a:rPr lang="en-US" b="0" dirty="0"/>
              <a:t> ser </a:t>
            </a:r>
            <a:r>
              <a:rPr lang="en-US" b="0" dirty="0" err="1"/>
              <a:t>classificados</a:t>
            </a:r>
            <a:r>
              <a:rPr lang="en-US" b="0" dirty="0"/>
              <a:t> </a:t>
            </a:r>
            <a:r>
              <a:rPr lang="en-US" b="0" dirty="0" err="1"/>
              <a:t>individualmente</a:t>
            </a:r>
            <a:r>
              <a:rPr lang="en-US" b="0" dirty="0"/>
              <a:t>, se </a:t>
            </a:r>
            <a:r>
              <a:rPr lang="en-US" b="0" dirty="0" err="1"/>
              <a:t>necessário</a:t>
            </a:r>
            <a:r>
              <a:rPr lang="en-US" b="0" dirty="0"/>
              <a:t>.</a:t>
            </a:r>
          </a:p>
          <a:p>
            <a:pPr>
              <a:lnSpc>
                <a:spcPct val="120000"/>
              </a:lnSpc>
            </a:pPr>
            <a:r>
              <a:rPr lang="en-US" b="0" dirty="0"/>
              <a:t> As </a:t>
            </a:r>
            <a:r>
              <a:rPr lang="en-US" b="0" dirty="0" err="1"/>
              <a:t>regras</a:t>
            </a:r>
            <a:r>
              <a:rPr lang="en-US" b="0" dirty="0"/>
              <a:t> de </a:t>
            </a:r>
            <a:r>
              <a:rPr lang="en-US" b="0" dirty="0" err="1"/>
              <a:t>codificação</a:t>
            </a:r>
            <a:r>
              <a:rPr lang="en-US" b="0" dirty="0"/>
              <a:t> </a:t>
            </a:r>
            <a:r>
              <a:rPr lang="en-US" b="0" dirty="0" err="1"/>
              <a:t>devem</a:t>
            </a:r>
            <a:r>
              <a:rPr lang="en-US" b="0" dirty="0"/>
              <a:t> ser </a:t>
            </a:r>
            <a:r>
              <a:rPr lang="en-US" b="0" dirty="0" err="1"/>
              <a:t>incorporadas</a:t>
            </a:r>
            <a:r>
              <a:rPr lang="en-US" b="0" dirty="0"/>
              <a:t> </a:t>
            </a:r>
            <a:r>
              <a:rPr lang="en-US" b="0" dirty="0" err="1"/>
              <a:t>na</a:t>
            </a:r>
            <a:r>
              <a:rPr lang="en-US" b="0" dirty="0"/>
              <a:t> </a:t>
            </a:r>
            <a:r>
              <a:rPr lang="en-US" b="0" dirty="0" err="1"/>
              <a:t>classificação</a:t>
            </a:r>
            <a:r>
              <a:rPr lang="en-US" b="0" dirty="0"/>
              <a:t> para </a:t>
            </a:r>
            <a:r>
              <a:rPr lang="en-US" b="0" dirty="0" err="1"/>
              <a:t>obter</a:t>
            </a:r>
            <a:r>
              <a:rPr lang="en-US" b="0" dirty="0"/>
              <a:t> </a:t>
            </a:r>
            <a:r>
              <a:rPr lang="en-US" b="0" dirty="0" err="1"/>
              <a:t>consistência</a:t>
            </a:r>
            <a:r>
              <a:rPr lang="en-US" b="0" dirty="0"/>
              <a:t> </a:t>
            </a:r>
            <a:r>
              <a:rPr lang="en-US" b="0" dirty="0" err="1"/>
              <a:t>na</a:t>
            </a:r>
            <a:r>
              <a:rPr lang="en-US" b="0" dirty="0"/>
              <a:t> </a:t>
            </a:r>
            <a:r>
              <a:rPr lang="en-US" b="0" dirty="0" err="1"/>
              <a:t>codificação</a:t>
            </a:r>
            <a:r>
              <a:rPr lang="en-US" b="0" dirty="0"/>
              <a:t> e </a:t>
            </a:r>
            <a:r>
              <a:rPr lang="en-US" b="0" dirty="0" err="1"/>
              <a:t>na</a:t>
            </a:r>
            <a:r>
              <a:rPr lang="en-US" b="0" dirty="0"/>
              <a:t> </a:t>
            </a:r>
            <a:r>
              <a:rPr lang="en-US" b="0" dirty="0" err="1"/>
              <a:t>comparabilidade</a:t>
            </a:r>
            <a:r>
              <a:rPr lang="en-US" b="0" dirty="0"/>
              <a:t> dos dados </a:t>
            </a:r>
            <a:r>
              <a:rPr lang="en-US" b="0" dirty="0" err="1"/>
              <a:t>codificados</a:t>
            </a:r>
            <a:r>
              <a:rPr lang="en-US" b="0" dirty="0"/>
              <a:t> </a:t>
            </a:r>
            <a:r>
              <a:rPr lang="en-US" b="0" dirty="0" err="1"/>
              <a:t>ao</a:t>
            </a:r>
            <a:r>
              <a:rPr lang="en-US" b="0" dirty="0"/>
              <a:t> </a:t>
            </a:r>
            <a:r>
              <a:rPr lang="en-US" b="0" dirty="0" err="1"/>
              <a:t>longo</a:t>
            </a:r>
            <a:r>
              <a:rPr lang="en-US" b="0" dirty="0"/>
              <a:t> do tempo e do </a:t>
            </a:r>
            <a:r>
              <a:rPr lang="en-US" b="0" dirty="0" err="1"/>
              <a:t>espaço</a:t>
            </a:r>
            <a:r>
              <a:rPr lang="en-US" b="0" dirty="0"/>
              <a:t>. As </a:t>
            </a:r>
            <a:r>
              <a:rPr lang="en-US" b="0" dirty="0" err="1"/>
              <a:t>classificações</a:t>
            </a:r>
            <a:r>
              <a:rPr lang="en-US" b="0" dirty="0"/>
              <a:t> </a:t>
            </a:r>
            <a:r>
              <a:rPr lang="en-US" b="0" dirty="0" err="1"/>
              <a:t>são</a:t>
            </a:r>
            <a:r>
              <a:rPr lang="en-US" b="0" dirty="0"/>
              <a:t> </a:t>
            </a:r>
            <a:r>
              <a:rPr lang="en-US" b="0" dirty="0" err="1"/>
              <a:t>complementares</a:t>
            </a:r>
            <a:r>
              <a:rPr lang="en-US" b="0" dirty="0"/>
              <a:t> </a:t>
            </a:r>
            <a:r>
              <a:rPr lang="en-US" b="0" dirty="0" err="1"/>
              <a:t>às</a:t>
            </a:r>
            <a:r>
              <a:rPr lang="en-US" b="0" dirty="0"/>
              <a:t> </a:t>
            </a:r>
            <a:r>
              <a:rPr lang="en-US" b="0" dirty="0" err="1"/>
              <a:t>terminologias</a:t>
            </a:r>
            <a:r>
              <a:rPr lang="en-US" b="0" dirty="0"/>
              <a:t>, pois </a:t>
            </a:r>
            <a:r>
              <a:rPr lang="en-US" b="0" dirty="0" err="1"/>
              <a:t>são</a:t>
            </a:r>
            <a:r>
              <a:rPr lang="en-US" b="0" dirty="0"/>
              <a:t> </a:t>
            </a:r>
            <a:r>
              <a:rPr lang="en-US" b="0" dirty="0" err="1"/>
              <a:t>projetadas</a:t>
            </a:r>
            <a:r>
              <a:rPr lang="en-US" b="0" dirty="0"/>
              <a:t> para </a:t>
            </a:r>
            <a:r>
              <a:rPr lang="en-US" b="0" dirty="0" err="1"/>
              <a:t>serem</a:t>
            </a:r>
            <a:r>
              <a:rPr lang="en-US" b="0" dirty="0"/>
              <a:t> </a:t>
            </a:r>
            <a:r>
              <a:rPr lang="en-US" b="0" dirty="0" err="1"/>
              <a:t>utilizadas</a:t>
            </a:r>
            <a:r>
              <a:rPr lang="en-US" b="0" dirty="0"/>
              <a:t> para </a:t>
            </a:r>
            <a:r>
              <a:rPr lang="en-US" b="0" dirty="0" err="1"/>
              <a:t>codificação</a:t>
            </a:r>
            <a:r>
              <a:rPr lang="en-US" b="0" dirty="0"/>
              <a:t> </a:t>
            </a:r>
            <a:r>
              <a:rPr lang="en-US" b="0" dirty="0" err="1"/>
              <a:t>padronizada</a:t>
            </a:r>
            <a:r>
              <a:rPr lang="en-US" b="0" dirty="0"/>
              <a:t> de </a:t>
            </a:r>
            <a:r>
              <a:rPr lang="en-US" b="0" dirty="0" err="1"/>
              <a:t>informações</a:t>
            </a:r>
            <a:r>
              <a:rPr lang="en-US" b="0" dirty="0"/>
              <a:t> para fins </a:t>
            </a:r>
            <a:r>
              <a:rPr lang="en-US" b="0" dirty="0" err="1"/>
              <a:t>estatísticos</a:t>
            </a:r>
            <a:r>
              <a:rPr lang="en-US" b="0" dirty="0"/>
              <a:t>.</a:t>
            </a:r>
          </a:p>
          <a:p>
            <a:endParaRPr lang="en-US" dirty="0"/>
          </a:p>
        </p:txBody>
      </p:sp>
      <p:sp>
        <p:nvSpPr>
          <p:cNvPr id="4" name="Date Placeholder 3">
            <a:extLst>
              <a:ext uri="{FF2B5EF4-FFF2-40B4-BE49-F238E27FC236}">
                <a16:creationId xmlns:a16="http://schemas.microsoft.com/office/drawing/2014/main" id="{9EC781AC-0753-9048-BCAD-EC9B3C3E5C15}"/>
              </a:ext>
            </a:extLst>
          </p:cNvPr>
          <p:cNvSpPr>
            <a:spLocks noGrp="1"/>
          </p:cNvSpPr>
          <p:nvPr>
            <p:ph type="dt" sz="half" idx="10"/>
          </p:nvPr>
        </p:nvSpPr>
        <p:spPr/>
        <p:txBody>
          <a:bodyPr/>
          <a:lstStyle/>
          <a:p>
            <a:fld id="{0E1B779B-6CCF-4088-88C3-B1114E788306}" type="datetime3">
              <a:rPr lang="pt-BR" noProof="0" smtClean="0"/>
              <a:t>14.03.23</a:t>
            </a:fld>
            <a:endParaRPr lang="pt-BR" noProof="0"/>
          </a:p>
        </p:txBody>
      </p:sp>
      <p:sp>
        <p:nvSpPr>
          <p:cNvPr id="5" name="Slide Number Placeholder 4">
            <a:extLst>
              <a:ext uri="{FF2B5EF4-FFF2-40B4-BE49-F238E27FC236}">
                <a16:creationId xmlns:a16="http://schemas.microsoft.com/office/drawing/2014/main" id="{E4E9E2FD-CD12-054F-AC4A-4750EEE4E5BD}"/>
              </a:ext>
            </a:extLst>
          </p:cNvPr>
          <p:cNvSpPr>
            <a:spLocks noGrp="1"/>
          </p:cNvSpPr>
          <p:nvPr>
            <p:ph type="sldNum" sz="quarter" idx="12"/>
          </p:nvPr>
        </p:nvSpPr>
        <p:spPr/>
        <p:txBody>
          <a:bodyPr/>
          <a:lstStyle/>
          <a:p>
            <a:fld id="{4938EDF5-8D06-4D84-852F-BD1AAB605B57}" type="slidenum">
              <a:rPr lang="pt-BR" noProof="0" smtClean="0"/>
              <a:t>8</a:t>
            </a:fld>
            <a:endParaRPr lang="pt-BR" noProof="0"/>
          </a:p>
        </p:txBody>
      </p:sp>
    </p:spTree>
    <p:extLst>
      <p:ext uri="{BB962C8B-B14F-4D97-AF65-F5344CB8AC3E}">
        <p14:creationId xmlns:p14="http://schemas.microsoft.com/office/powerpoint/2010/main" val="655353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5">
            <a:extLst>
              <a:ext uri="{FF2B5EF4-FFF2-40B4-BE49-F238E27FC236}">
                <a16:creationId xmlns:a16="http://schemas.microsoft.com/office/drawing/2014/main" id="{B89ABB78-AF49-0347-89F9-F433270FC301}"/>
              </a:ext>
            </a:extLst>
          </p:cNvPr>
          <p:cNvSpPr>
            <a:spLocks noGrp="1" noChangeArrowheads="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a:p>
        </p:txBody>
      </p:sp>
      <p:sp>
        <p:nvSpPr>
          <p:cNvPr id="56322" name="Date Placeholder 3">
            <a:extLst>
              <a:ext uri="{FF2B5EF4-FFF2-40B4-BE49-F238E27FC236}">
                <a16:creationId xmlns:a16="http://schemas.microsoft.com/office/drawing/2014/main" id="{721236B4-980F-1844-810D-45F4D7F67E34}"/>
              </a:ext>
            </a:extLst>
          </p:cNvPr>
          <p:cNvSpPr>
            <a:spLocks noGrp="1" noChangeArrowheads="1"/>
          </p:cNvSpPr>
          <p:nvPr>
            <p:ph type="dt"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490105D4-D8E3-FF42-9D94-14D1B584EC01}" type="datetime3">
              <a:rPr lang="pt-BR" altLang="en-US" smtClean="0"/>
              <a:pPr/>
              <a:t>14.03.23</a:t>
            </a:fld>
            <a:endParaRPr lang="pt-BR" altLang="en-US"/>
          </a:p>
        </p:txBody>
      </p:sp>
      <p:sp>
        <p:nvSpPr>
          <p:cNvPr id="56323" name="Slide Number Placeholder 4">
            <a:extLst>
              <a:ext uri="{FF2B5EF4-FFF2-40B4-BE49-F238E27FC236}">
                <a16:creationId xmlns:a16="http://schemas.microsoft.com/office/drawing/2014/main" id="{41A38E7B-2520-CB44-B2CA-6DC6596218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4A33D6D-EF0C-E944-98D2-CA4C423D3E5F}" type="slidenum">
              <a:rPr lang="pt-BR" altLang="en-US" smtClean="0"/>
              <a:pPr/>
              <a:t>9</a:t>
            </a:fld>
            <a:endParaRPr lang="pt-BR" altLang="en-US"/>
          </a:p>
        </p:txBody>
      </p:sp>
      <p:sp>
        <p:nvSpPr>
          <p:cNvPr id="7" name="Trapezoid 6">
            <a:extLst>
              <a:ext uri="{FF2B5EF4-FFF2-40B4-BE49-F238E27FC236}">
                <a16:creationId xmlns:a16="http://schemas.microsoft.com/office/drawing/2014/main" id="{6621DB6F-B4E2-DB4B-90E4-49146B52501A}"/>
              </a:ext>
            </a:extLst>
          </p:cNvPr>
          <p:cNvSpPr/>
          <p:nvPr/>
        </p:nvSpPr>
        <p:spPr>
          <a:xfrm>
            <a:off x="2686050" y="4240213"/>
            <a:ext cx="4311650" cy="1657350"/>
          </a:xfrm>
          <a:prstGeom prst="trapezoi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accent5">
                    <a:lumMod val="90000"/>
                    <a:lumOff val="10000"/>
                  </a:schemeClr>
                </a:solidFill>
              </a:rPr>
              <a:t>Centenas</a:t>
            </a:r>
            <a:r>
              <a:rPr lang="en-US" sz="2400" dirty="0">
                <a:solidFill>
                  <a:schemeClr val="accent5">
                    <a:lumMod val="90000"/>
                    <a:lumOff val="10000"/>
                  </a:schemeClr>
                </a:solidFill>
              </a:rPr>
              <a:t> de </a:t>
            </a:r>
            <a:r>
              <a:rPr lang="en-US" sz="2400" dirty="0" err="1">
                <a:solidFill>
                  <a:schemeClr val="accent5">
                    <a:lumMod val="90000"/>
                    <a:lumOff val="10000"/>
                  </a:schemeClr>
                </a:solidFill>
              </a:rPr>
              <a:t>Milhares</a:t>
            </a:r>
            <a:r>
              <a:rPr lang="en-US" sz="2400" dirty="0">
                <a:solidFill>
                  <a:schemeClr val="accent5">
                    <a:lumMod val="90000"/>
                    <a:lumOff val="10000"/>
                  </a:schemeClr>
                </a:solidFill>
              </a:rPr>
              <a:t> de </a:t>
            </a:r>
            <a:r>
              <a:rPr lang="en-US" sz="2400" dirty="0" err="1">
                <a:solidFill>
                  <a:schemeClr val="accent5">
                    <a:lumMod val="90000"/>
                    <a:lumOff val="10000"/>
                  </a:schemeClr>
                </a:solidFill>
              </a:rPr>
              <a:t>Termos</a:t>
            </a:r>
            <a:r>
              <a:rPr lang="en-US" sz="2400" dirty="0">
                <a:solidFill>
                  <a:schemeClr val="accent5">
                    <a:lumMod val="90000"/>
                    <a:lumOff val="10000"/>
                  </a:schemeClr>
                </a:solidFill>
              </a:rPr>
              <a:t> </a:t>
            </a:r>
            <a:r>
              <a:rPr lang="en-US" sz="2400" dirty="0" err="1">
                <a:solidFill>
                  <a:schemeClr val="accent5">
                    <a:lumMod val="90000"/>
                    <a:lumOff val="10000"/>
                  </a:schemeClr>
                </a:solidFill>
              </a:rPr>
              <a:t>Médicos</a:t>
            </a:r>
            <a:endParaRPr lang="en-US" sz="2400" dirty="0">
              <a:solidFill>
                <a:schemeClr val="accent5">
                  <a:lumMod val="90000"/>
                  <a:lumOff val="10000"/>
                </a:schemeClr>
              </a:solidFill>
            </a:endParaRPr>
          </a:p>
        </p:txBody>
      </p:sp>
      <p:sp>
        <p:nvSpPr>
          <p:cNvPr id="8" name="Trapezoid 7">
            <a:extLst>
              <a:ext uri="{FF2B5EF4-FFF2-40B4-BE49-F238E27FC236}">
                <a16:creationId xmlns:a16="http://schemas.microsoft.com/office/drawing/2014/main" id="{9818E8A9-885D-F448-B65B-3A4B9D36A255}"/>
              </a:ext>
            </a:extLst>
          </p:cNvPr>
          <p:cNvSpPr/>
          <p:nvPr/>
        </p:nvSpPr>
        <p:spPr>
          <a:xfrm>
            <a:off x="3100388" y="3300413"/>
            <a:ext cx="3452812" cy="939800"/>
          </a:xfrm>
          <a:prstGeom prst="trapezoid">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400" dirty="0" err="1">
                <a:solidFill>
                  <a:schemeClr val="accent5">
                    <a:lumMod val="90000"/>
                    <a:lumOff val="10000"/>
                  </a:schemeClr>
                </a:solidFill>
              </a:rPr>
              <a:t>Milhares</a:t>
            </a:r>
            <a:r>
              <a:rPr lang="en-US" sz="2400" dirty="0">
                <a:solidFill>
                  <a:schemeClr val="accent5">
                    <a:lumMod val="90000"/>
                    <a:lumOff val="10000"/>
                  </a:schemeClr>
                </a:solidFill>
              </a:rPr>
              <a:t> de </a:t>
            </a:r>
            <a:r>
              <a:rPr lang="en-US" sz="2400" dirty="0" err="1">
                <a:solidFill>
                  <a:schemeClr val="accent5">
                    <a:lumMod val="90000"/>
                    <a:lumOff val="10000"/>
                  </a:schemeClr>
                </a:solidFill>
              </a:rPr>
              <a:t>Categorias</a:t>
            </a:r>
            <a:endParaRPr lang="en-US" sz="2400" dirty="0">
              <a:solidFill>
                <a:schemeClr val="accent5">
                  <a:lumMod val="90000"/>
                  <a:lumOff val="10000"/>
                </a:schemeClr>
              </a:solidFill>
            </a:endParaRPr>
          </a:p>
        </p:txBody>
      </p:sp>
      <p:sp>
        <p:nvSpPr>
          <p:cNvPr id="56326" name="TextBox 8">
            <a:extLst>
              <a:ext uri="{FF2B5EF4-FFF2-40B4-BE49-F238E27FC236}">
                <a16:creationId xmlns:a16="http://schemas.microsoft.com/office/drawing/2014/main" id="{063E9D11-EEF0-2A4C-A4F1-9536B5F038F9}"/>
              </a:ext>
            </a:extLst>
          </p:cNvPr>
          <p:cNvSpPr txBox="1">
            <a:spLocks noChangeArrowheads="1"/>
          </p:cNvSpPr>
          <p:nvPr/>
        </p:nvSpPr>
        <p:spPr bwMode="auto">
          <a:xfrm>
            <a:off x="134938" y="4878388"/>
            <a:ext cx="24558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a:t>Terminologias e Tesaurus</a:t>
            </a:r>
          </a:p>
        </p:txBody>
      </p:sp>
      <p:sp>
        <p:nvSpPr>
          <p:cNvPr id="56327" name="TextBox 9">
            <a:extLst>
              <a:ext uri="{FF2B5EF4-FFF2-40B4-BE49-F238E27FC236}">
                <a16:creationId xmlns:a16="http://schemas.microsoft.com/office/drawing/2014/main" id="{B3D63582-E925-8C44-950D-F4B02A1BE131}"/>
              </a:ext>
            </a:extLst>
          </p:cNvPr>
          <p:cNvSpPr txBox="1">
            <a:spLocks noChangeArrowheads="1"/>
          </p:cNvSpPr>
          <p:nvPr/>
        </p:nvSpPr>
        <p:spPr bwMode="auto">
          <a:xfrm>
            <a:off x="7123113" y="4606925"/>
            <a:ext cx="13303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SNOMED</a:t>
            </a:r>
          </a:p>
          <a:p>
            <a:r>
              <a:rPr lang="en-US" altLang="en-US" sz="2400"/>
              <a:t>LOINC</a:t>
            </a:r>
          </a:p>
          <a:p>
            <a:endParaRPr lang="en-US" altLang="en-US" sz="2400"/>
          </a:p>
        </p:txBody>
      </p:sp>
      <p:sp>
        <p:nvSpPr>
          <p:cNvPr id="56328" name="TextBox 10">
            <a:extLst>
              <a:ext uri="{FF2B5EF4-FFF2-40B4-BE49-F238E27FC236}">
                <a16:creationId xmlns:a16="http://schemas.microsoft.com/office/drawing/2014/main" id="{F73B6E1A-FAAD-2B42-8DD1-13DCB37EFE15}"/>
              </a:ext>
            </a:extLst>
          </p:cNvPr>
          <p:cNvSpPr txBox="1">
            <a:spLocks noChangeArrowheads="1"/>
          </p:cNvSpPr>
          <p:nvPr/>
        </p:nvSpPr>
        <p:spPr bwMode="auto">
          <a:xfrm>
            <a:off x="261938" y="3511550"/>
            <a:ext cx="2162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a:t>Classificações</a:t>
            </a:r>
          </a:p>
        </p:txBody>
      </p:sp>
      <p:sp>
        <p:nvSpPr>
          <p:cNvPr id="56329" name="TextBox 11">
            <a:extLst>
              <a:ext uri="{FF2B5EF4-FFF2-40B4-BE49-F238E27FC236}">
                <a16:creationId xmlns:a16="http://schemas.microsoft.com/office/drawing/2014/main" id="{208ADABB-68A4-2747-9CDC-BFAB983CE8CE}"/>
              </a:ext>
            </a:extLst>
          </p:cNvPr>
          <p:cNvSpPr txBox="1">
            <a:spLocks noChangeArrowheads="1"/>
          </p:cNvSpPr>
          <p:nvPr/>
        </p:nvSpPr>
        <p:spPr bwMode="auto">
          <a:xfrm>
            <a:off x="6650038" y="3400425"/>
            <a:ext cx="2189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CID, CIAP, TUSS, SIGTAP</a:t>
            </a:r>
          </a:p>
          <a:p>
            <a:endParaRPr lang="en-US" altLang="en-US" sz="2400"/>
          </a:p>
        </p:txBody>
      </p:sp>
      <p:sp>
        <p:nvSpPr>
          <p:cNvPr id="13" name="Trapezoid 12">
            <a:extLst>
              <a:ext uri="{FF2B5EF4-FFF2-40B4-BE49-F238E27FC236}">
                <a16:creationId xmlns:a16="http://schemas.microsoft.com/office/drawing/2014/main" id="{F893DF9D-A500-0D44-8EFB-F65D5E0C56D4}"/>
              </a:ext>
            </a:extLst>
          </p:cNvPr>
          <p:cNvSpPr/>
          <p:nvPr/>
        </p:nvSpPr>
        <p:spPr>
          <a:xfrm>
            <a:off x="3352800" y="2506663"/>
            <a:ext cx="2889250" cy="687387"/>
          </a:xfrm>
          <a:prstGeom prst="trapezoi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Agrupamentos</a:t>
            </a:r>
            <a:endParaRPr lang="en-US" dirty="0">
              <a:solidFill>
                <a:schemeClr val="tx1"/>
              </a:solidFill>
            </a:endParaRPr>
          </a:p>
        </p:txBody>
      </p:sp>
      <p:sp>
        <p:nvSpPr>
          <p:cNvPr id="14" name="Triangle 13">
            <a:extLst>
              <a:ext uri="{FF2B5EF4-FFF2-40B4-BE49-F238E27FC236}">
                <a16:creationId xmlns:a16="http://schemas.microsoft.com/office/drawing/2014/main" id="{60F77B04-001D-2F44-BEA3-1264D1B99C2C}"/>
              </a:ext>
            </a:extLst>
          </p:cNvPr>
          <p:cNvSpPr/>
          <p:nvPr/>
        </p:nvSpPr>
        <p:spPr>
          <a:xfrm>
            <a:off x="3541713" y="1227138"/>
            <a:ext cx="2505075" cy="129222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tx1"/>
                </a:solidFill>
              </a:rPr>
              <a:t>Centenas</a:t>
            </a:r>
            <a:r>
              <a:rPr lang="en-US" dirty="0">
                <a:solidFill>
                  <a:schemeClr val="tx1"/>
                </a:solidFill>
              </a:rPr>
              <a:t> de</a:t>
            </a:r>
          </a:p>
        </p:txBody>
      </p:sp>
      <p:sp>
        <p:nvSpPr>
          <p:cNvPr id="56332" name="TextBox 14">
            <a:extLst>
              <a:ext uri="{FF2B5EF4-FFF2-40B4-BE49-F238E27FC236}">
                <a16:creationId xmlns:a16="http://schemas.microsoft.com/office/drawing/2014/main" id="{F52AD1F9-7CF7-9149-BCFF-46BC5A7AF94A}"/>
              </a:ext>
            </a:extLst>
          </p:cNvPr>
          <p:cNvSpPr txBox="1">
            <a:spLocks noChangeArrowheads="1"/>
          </p:cNvSpPr>
          <p:nvPr/>
        </p:nvSpPr>
        <p:spPr bwMode="auto">
          <a:xfrm>
            <a:off x="654050" y="1941513"/>
            <a:ext cx="23336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800"/>
              <a:t>Agrupamentos</a:t>
            </a:r>
          </a:p>
        </p:txBody>
      </p:sp>
      <p:sp>
        <p:nvSpPr>
          <p:cNvPr id="56333" name="TextBox 15">
            <a:extLst>
              <a:ext uri="{FF2B5EF4-FFF2-40B4-BE49-F238E27FC236}">
                <a16:creationId xmlns:a16="http://schemas.microsoft.com/office/drawing/2014/main" id="{3551236E-D464-1646-9233-8E9A49A4D493}"/>
              </a:ext>
            </a:extLst>
          </p:cNvPr>
          <p:cNvSpPr txBox="1">
            <a:spLocks noChangeArrowheads="1"/>
          </p:cNvSpPr>
          <p:nvPr/>
        </p:nvSpPr>
        <p:spPr bwMode="auto">
          <a:xfrm>
            <a:off x="6600825" y="1701800"/>
            <a:ext cx="731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en-US" altLang="en-US" sz="2400"/>
              <a:t>DRG</a:t>
            </a:r>
          </a:p>
          <a:p>
            <a:endParaRPr lang="en-US" altLang="en-US" sz="2400"/>
          </a:p>
        </p:txBody>
      </p:sp>
    </p:spTree>
    <p:extLst>
      <p:ext uri="{BB962C8B-B14F-4D97-AF65-F5344CB8AC3E}">
        <p14:creationId xmlns:p14="http://schemas.microsoft.com/office/powerpoint/2010/main" val="1326321094"/>
      </p:ext>
    </p:extLst>
  </p:cSld>
  <p:clrMapOvr>
    <a:masterClrMapping/>
  </p:clrMapOvr>
  <p:transition/>
</p:sld>
</file>

<file path=ppt/theme/theme1.xml><?xml version="1.0" encoding="utf-8"?>
<a:theme xmlns:a="http://schemas.openxmlformats.org/drawingml/2006/main" name="Default Theme">
  <a:themeElements>
    <a:clrScheme name="Assis Moura eHealth">
      <a:dk1>
        <a:srgbClr val="002060"/>
      </a:dk1>
      <a:lt1>
        <a:sysClr val="window" lastClr="FFFFFF"/>
      </a:lt1>
      <a:dk2>
        <a:srgbClr val="676A55"/>
      </a:dk2>
      <a:lt2>
        <a:srgbClr val="EAEBDE"/>
      </a:lt2>
      <a:accent1>
        <a:srgbClr val="AF3838"/>
      </a:accent1>
      <a:accent2>
        <a:srgbClr val="FFFF00"/>
      </a:accent2>
      <a:accent3>
        <a:srgbClr val="FFC000"/>
      </a:accent3>
      <a:accent4>
        <a:srgbClr val="66FFFF"/>
      </a:accent4>
      <a:accent5>
        <a:srgbClr val="002060"/>
      </a:accent5>
      <a:accent6>
        <a:srgbClr val="BCBF96"/>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ld Office Theme">
  <a:themeElements>
    <a:clrScheme name="Assis Moura eHealth">
      <a:dk1>
        <a:srgbClr val="002060"/>
      </a:dk1>
      <a:lt1>
        <a:sysClr val="window" lastClr="FFFFFF"/>
      </a:lt1>
      <a:dk2>
        <a:srgbClr val="676A55"/>
      </a:dk2>
      <a:lt2>
        <a:srgbClr val="EAEBDE"/>
      </a:lt2>
      <a:accent1>
        <a:srgbClr val="AF3838"/>
      </a:accent1>
      <a:accent2>
        <a:srgbClr val="FFFF00"/>
      </a:accent2>
      <a:accent3>
        <a:srgbClr val="FFC000"/>
      </a:accent3>
      <a:accent4>
        <a:srgbClr val="66FFFF"/>
      </a:accent4>
      <a:accent5>
        <a:srgbClr val="002060"/>
      </a:accent5>
      <a:accent6>
        <a:srgbClr val="BCBF96"/>
      </a:accent6>
      <a:hlink>
        <a:srgbClr val="000000"/>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1370</TotalTime>
  <Words>1535</Words>
  <Application>Microsoft Macintosh PowerPoint</Application>
  <PresentationFormat>On-screen Show (4:3)</PresentationFormat>
  <Paragraphs>239</Paragraphs>
  <Slides>34</Slides>
  <Notes>11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Calibri</vt:lpstr>
      <vt:lpstr>Tahoma</vt:lpstr>
      <vt:lpstr>Times New Roman</vt:lpstr>
      <vt:lpstr>Wingdings</vt:lpstr>
      <vt:lpstr>Default Theme</vt:lpstr>
      <vt:lpstr>Old Office Theme</vt:lpstr>
      <vt:lpstr>Introdução às Terminologias Clínicas  </vt:lpstr>
      <vt:lpstr>PowerPoint Presentation</vt:lpstr>
      <vt:lpstr>Padrões necessários</vt:lpstr>
      <vt:lpstr>Aggregated Statistics 1665</vt:lpstr>
      <vt:lpstr>PowerPoint Presentation</vt:lpstr>
      <vt:lpstr>PowerPoint Presentation</vt:lpstr>
      <vt:lpstr>Conceitos</vt:lpstr>
      <vt:lpstr>Conceitos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Onde usar as classificações??</vt:lpstr>
      <vt:lpstr>Características das Terminologias Clínicas</vt:lpstr>
      <vt:lpstr>Terminologias X Ontologias</vt:lpstr>
      <vt:lpstr>   </vt:lpstr>
      <vt:lpstr>Requisitos para a construção de uma terminologia clínica</vt:lpstr>
      <vt:lpstr>PowerPoint Presentation</vt:lpstr>
      <vt:lpstr>Terminologias - Primeira Geração</vt:lpstr>
      <vt:lpstr>Terminologias - Segunda Geração</vt:lpstr>
      <vt:lpstr>Terminologias - Terceira Geração</vt:lpstr>
      <vt:lpstr>PowerPoint Presentation</vt:lpstr>
      <vt:lpstr>PowerPoint Presentation</vt:lpstr>
      <vt:lpstr>Objetivo dos Serviços de Terminologia</vt:lpstr>
      <vt:lpstr>ANSI/HL7 CTS-2 (2015)</vt:lpstr>
      <vt:lpstr>ANSI/HL7 CTS-2 (2015)</vt:lpstr>
      <vt:lpstr>ANSI/HL7 CTS-2 (2015)</vt:lpstr>
      <vt:lpstr>PowerPoint Presentation</vt:lpstr>
      <vt:lpstr>CTS API</vt:lpstr>
      <vt:lpstr>PowerPoint Presentation</vt:lpstr>
      <vt:lpstr>https://oclweb2.gointerop.com/#/users/bfleao/orgs/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leao</dc:creator>
  <cp:lastModifiedBy>Beatriz de Faria Leao</cp:lastModifiedBy>
  <cp:revision>13</cp:revision>
  <dcterms:created xsi:type="dcterms:W3CDTF">2019-06-25T15:11:16Z</dcterms:created>
  <dcterms:modified xsi:type="dcterms:W3CDTF">2023-03-15T14:06:54Z</dcterms:modified>
</cp:coreProperties>
</file>